
<file path=[Content_Types].xml><?xml version="1.0" encoding="utf-8"?>
<Types xmlns="http://schemas.openxmlformats.org/package/2006/content-types">
  <Default Extension="fntdata" ContentType="application/x-fontdata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13"/>
  </p:notesMasterIdLst>
  <p:sldIdLst>
    <p:sldId id="256" r:id="rId2"/>
    <p:sldId id="257" r:id="rId3"/>
    <p:sldId id="258" r:id="rId4"/>
    <p:sldId id="264" r:id="rId5"/>
    <p:sldId id="259" r:id="rId6"/>
    <p:sldId id="266" r:id="rId7"/>
    <p:sldId id="267" r:id="rId8"/>
    <p:sldId id="268" r:id="rId9"/>
    <p:sldId id="269" r:id="rId10"/>
    <p:sldId id="270" r:id="rId11"/>
    <p:sldId id="271" r:id="rId12"/>
  </p:sldIdLst>
  <p:sldSz cx="9144000" cy="5143500" type="screen16x9"/>
  <p:notesSz cx="6858000" cy="9144000"/>
  <p:embeddedFontLst>
    <p:embeddedFont>
      <p:font typeface="Poppins" pitchFamily="2" charset="77"/>
      <p:regular r:id="rId14"/>
      <p:bold r:id="rId15"/>
      <p:italic r:id="rId16"/>
      <p:boldItalic r:id="rId17"/>
    </p:embeddedFont>
    <p:embeddedFont>
      <p:font typeface="Poppins ExtraBold" pitchFamily="2" charset="77"/>
      <p:bold r:id="rId18"/>
      <p:italic r:id="rId19"/>
      <p:boldItalic r:id="rId20"/>
    </p:embeddedFont>
    <p:embeddedFont>
      <p:font typeface="Roboto" panose="02000000000000000000" pitchFamily="2" charset="0"/>
      <p:regular r:id="rId21"/>
      <p:bold r:id="rId22"/>
      <p:italic r:id="rId23"/>
      <p:boldItalic r:id="rId24"/>
    </p:embeddedFont>
    <p:embeddedFont>
      <p:font typeface="Roboto Light" panose="02000000000000000000" pitchFamily="2" charset="0"/>
      <p:regular r:id="rId25"/>
      <p:bold r:id="rId26"/>
      <p:italic r:id="rId27"/>
      <p:boldItalic r:id="rId28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BC4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  <p:ext uri="{1BD7E111-0CB8-44D6-8891-C1BB2F81B7CC}">
      <p1710:readonlyRecommended xmlns:p1710="http://schemas.microsoft.com/office/powerpoint/2017/10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27BAAFD-8E74-3F47-9198-89A77678134D}" v="31" dt="2020-08-21T20:39:11.05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890"/>
    <p:restoredTop sz="94694"/>
  </p:normalViewPr>
  <p:slideViewPr>
    <p:cSldViewPr snapToGrid="0" snapToObjects="1">
      <p:cViewPr varScale="1">
        <p:scale>
          <a:sx n="156" d="100"/>
          <a:sy n="156" d="100"/>
        </p:scale>
        <p:origin x="848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notesMaster" Target="notesMasters/notesMaster1.xml"/><Relationship Id="rId18" Type="http://schemas.openxmlformats.org/officeDocument/2006/relationships/font" Target="fonts/font5.fntdata"/><Relationship Id="rId26" Type="http://schemas.openxmlformats.org/officeDocument/2006/relationships/font" Target="fonts/font13.fntdata"/><Relationship Id="rId3" Type="http://schemas.openxmlformats.org/officeDocument/2006/relationships/slide" Target="slides/slide2.xml"/><Relationship Id="rId21" Type="http://schemas.openxmlformats.org/officeDocument/2006/relationships/font" Target="fonts/font8.fntdata"/><Relationship Id="rId34" Type="http://schemas.microsoft.com/office/2015/10/relationships/revisionInfo" Target="revisionInfo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4.fntdata"/><Relationship Id="rId25" Type="http://schemas.openxmlformats.org/officeDocument/2006/relationships/font" Target="fonts/font12.fntdata"/><Relationship Id="rId33" Type="http://schemas.microsoft.com/office/2016/11/relationships/changesInfo" Target="changesInfos/changesInfo1.xml"/><Relationship Id="rId2" Type="http://schemas.openxmlformats.org/officeDocument/2006/relationships/slide" Target="slides/slide1.xml"/><Relationship Id="rId16" Type="http://schemas.openxmlformats.org/officeDocument/2006/relationships/font" Target="fonts/font3.fntdata"/><Relationship Id="rId20" Type="http://schemas.openxmlformats.org/officeDocument/2006/relationships/font" Target="fonts/font7.fntdata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11.fntdata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font" Target="fonts/font2.fntdata"/><Relationship Id="rId23" Type="http://schemas.openxmlformats.org/officeDocument/2006/relationships/font" Target="fonts/font10.fntdata"/><Relationship Id="rId28" Type="http://schemas.openxmlformats.org/officeDocument/2006/relationships/font" Target="fonts/font15.fntdata"/><Relationship Id="rId10" Type="http://schemas.openxmlformats.org/officeDocument/2006/relationships/slide" Target="slides/slide9.xml"/><Relationship Id="rId19" Type="http://schemas.openxmlformats.org/officeDocument/2006/relationships/font" Target="fonts/font6.fntdata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1.fntdata"/><Relationship Id="rId22" Type="http://schemas.openxmlformats.org/officeDocument/2006/relationships/font" Target="fonts/font9.fntdata"/><Relationship Id="rId27" Type="http://schemas.openxmlformats.org/officeDocument/2006/relationships/font" Target="fonts/font14.fntdata"/><Relationship Id="rId30" Type="http://schemas.openxmlformats.org/officeDocument/2006/relationships/viewProps" Target="viewProps.xml"/><Relationship Id="rId8" Type="http://schemas.openxmlformats.org/officeDocument/2006/relationships/slide" Target="slides/slide7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im Crawford" userId="b5d3c7ea-c514-4f81-b161-41a569cbb1f5" providerId="ADAL" clId="{227BAAFD-8E74-3F47-9198-89A77678134D}"/>
    <pc:docChg chg="undo custSel mod addSld delSld modSld sldOrd modMainMaster">
      <pc:chgData name="Jim Crawford" userId="b5d3c7ea-c514-4f81-b161-41a569cbb1f5" providerId="ADAL" clId="{227BAAFD-8E74-3F47-9198-89A77678134D}" dt="2020-08-21T20:54:30.522" v="1115" actId="2696"/>
      <pc:docMkLst>
        <pc:docMk/>
      </pc:docMkLst>
      <pc:sldChg chg="addSp delSp modSp mod setBg">
        <pc:chgData name="Jim Crawford" userId="b5d3c7ea-c514-4f81-b161-41a569cbb1f5" providerId="ADAL" clId="{227BAAFD-8E74-3F47-9198-89A77678134D}" dt="2020-08-21T20:39:00.605" v="1097" actId="1035"/>
        <pc:sldMkLst>
          <pc:docMk/>
          <pc:sldMk cId="0" sldId="256"/>
        </pc:sldMkLst>
        <pc:spChg chg="add mod">
          <ac:chgData name="Jim Crawford" userId="b5d3c7ea-c514-4f81-b161-41a569cbb1f5" providerId="ADAL" clId="{227BAAFD-8E74-3F47-9198-89A77678134D}" dt="2020-08-21T20:37:25.758" v="1091" actId="1076"/>
          <ac:spMkLst>
            <pc:docMk/>
            <pc:sldMk cId="0" sldId="256"/>
            <ac:spMk id="5" creationId="{CB273EFB-2E5C-1949-8389-20EB7D9659B9}"/>
          </ac:spMkLst>
        </pc:spChg>
        <pc:spChg chg="add mod">
          <ac:chgData name="Jim Crawford" userId="b5d3c7ea-c514-4f81-b161-41a569cbb1f5" providerId="ADAL" clId="{227BAAFD-8E74-3F47-9198-89A77678134D}" dt="2020-08-21T20:37:30.170" v="1092" actId="1076"/>
          <ac:spMkLst>
            <pc:docMk/>
            <pc:sldMk cId="0" sldId="256"/>
            <ac:spMk id="6" creationId="{0F0FFE0A-152C-D347-9710-0AA8E10B4748}"/>
          </ac:spMkLst>
        </pc:spChg>
        <pc:picChg chg="add mod">
          <ac:chgData name="Jim Crawford" userId="b5d3c7ea-c514-4f81-b161-41a569cbb1f5" providerId="ADAL" clId="{227BAAFD-8E74-3F47-9198-89A77678134D}" dt="2020-08-21T20:39:00.605" v="1097" actId="1035"/>
          <ac:picMkLst>
            <pc:docMk/>
            <pc:sldMk cId="0" sldId="256"/>
            <ac:picMk id="3" creationId="{31952BC9-8989-D94B-A086-9C5440A50317}"/>
          </ac:picMkLst>
        </pc:picChg>
        <pc:picChg chg="del">
          <ac:chgData name="Jim Crawford" userId="b5d3c7ea-c514-4f81-b161-41a569cbb1f5" providerId="ADAL" clId="{227BAAFD-8E74-3F47-9198-89A77678134D}" dt="2020-08-21T20:25:56.541" v="1007" actId="478"/>
          <ac:picMkLst>
            <pc:docMk/>
            <pc:sldMk cId="0" sldId="256"/>
            <ac:picMk id="54" creationId="{00000000-0000-0000-0000-000000000000}"/>
          </ac:picMkLst>
        </pc:picChg>
      </pc:sldChg>
      <pc:sldChg chg="modSp mod">
        <pc:chgData name="Jim Crawford" userId="b5d3c7ea-c514-4f81-b161-41a569cbb1f5" providerId="ADAL" clId="{227BAAFD-8E74-3F47-9198-89A77678134D}" dt="2020-08-10T16:32:28.092" v="0" actId="113"/>
        <pc:sldMkLst>
          <pc:docMk/>
          <pc:sldMk cId="0" sldId="257"/>
        </pc:sldMkLst>
        <pc:spChg chg="mod">
          <ac:chgData name="Jim Crawford" userId="b5d3c7ea-c514-4f81-b161-41a569cbb1f5" providerId="ADAL" clId="{227BAAFD-8E74-3F47-9198-89A77678134D}" dt="2020-08-10T16:32:28.092" v="0" actId="113"/>
          <ac:spMkLst>
            <pc:docMk/>
            <pc:sldMk cId="0" sldId="257"/>
            <ac:spMk id="17" creationId="{900080AD-41DA-184B-9976-E20BB5635E7F}"/>
          </ac:spMkLst>
        </pc:spChg>
      </pc:sldChg>
      <pc:sldChg chg="delSp modSp mod">
        <pc:chgData name="Jim Crawford" userId="b5d3c7ea-c514-4f81-b161-41a569cbb1f5" providerId="ADAL" clId="{227BAAFD-8E74-3F47-9198-89A77678134D}" dt="2020-08-21T20:27:20.641" v="1050" actId="1035"/>
        <pc:sldMkLst>
          <pc:docMk/>
          <pc:sldMk cId="0" sldId="258"/>
        </pc:sldMkLst>
        <pc:spChg chg="mod">
          <ac:chgData name="Jim Crawford" userId="b5d3c7ea-c514-4f81-b161-41a569cbb1f5" providerId="ADAL" clId="{227BAAFD-8E74-3F47-9198-89A77678134D}" dt="2020-08-21T20:27:09.829" v="1043" actId="14100"/>
          <ac:spMkLst>
            <pc:docMk/>
            <pc:sldMk cId="0" sldId="258"/>
            <ac:spMk id="6" creationId="{B91D520D-C3EB-8F4C-854C-2FD6321049DD}"/>
          </ac:spMkLst>
        </pc:spChg>
        <pc:spChg chg="mod">
          <ac:chgData name="Jim Crawford" userId="b5d3c7ea-c514-4f81-b161-41a569cbb1f5" providerId="ADAL" clId="{227BAAFD-8E74-3F47-9198-89A77678134D}" dt="2020-08-21T20:27:20.641" v="1050" actId="1035"/>
          <ac:spMkLst>
            <pc:docMk/>
            <pc:sldMk cId="0" sldId="258"/>
            <ac:spMk id="71" creationId="{00000000-0000-0000-0000-000000000000}"/>
          </ac:spMkLst>
        </pc:spChg>
        <pc:spChg chg="mod">
          <ac:chgData name="Jim Crawford" userId="b5d3c7ea-c514-4f81-b161-41a569cbb1f5" providerId="ADAL" clId="{227BAAFD-8E74-3F47-9198-89A77678134D}" dt="2020-08-21T20:27:09.829" v="1043" actId="14100"/>
          <ac:spMkLst>
            <pc:docMk/>
            <pc:sldMk cId="0" sldId="258"/>
            <ac:spMk id="72" creationId="{00000000-0000-0000-0000-000000000000}"/>
          </ac:spMkLst>
        </pc:spChg>
        <pc:picChg chg="del">
          <ac:chgData name="Jim Crawford" userId="b5d3c7ea-c514-4f81-b161-41a569cbb1f5" providerId="ADAL" clId="{227BAAFD-8E74-3F47-9198-89A77678134D}" dt="2020-08-21T20:26:57.080" v="1032" actId="478"/>
          <ac:picMkLst>
            <pc:docMk/>
            <pc:sldMk cId="0" sldId="258"/>
            <ac:picMk id="73" creationId="{00000000-0000-0000-0000-000000000000}"/>
          </ac:picMkLst>
        </pc:picChg>
      </pc:sldChg>
      <pc:sldChg chg="addSp delSp modSp mod ord">
        <pc:chgData name="Jim Crawford" userId="b5d3c7ea-c514-4f81-b161-41a569cbb1f5" providerId="ADAL" clId="{227BAAFD-8E74-3F47-9198-89A77678134D}" dt="2020-08-20T22:12:56.408" v="656"/>
        <pc:sldMkLst>
          <pc:docMk/>
          <pc:sldMk cId="0" sldId="259"/>
        </pc:sldMkLst>
        <pc:spChg chg="add del mod">
          <ac:chgData name="Jim Crawford" userId="b5d3c7ea-c514-4f81-b161-41a569cbb1f5" providerId="ADAL" clId="{227BAAFD-8E74-3F47-9198-89A77678134D}" dt="2020-08-10T16:49:17.641" v="131"/>
          <ac:spMkLst>
            <pc:docMk/>
            <pc:sldMk cId="0" sldId="259"/>
            <ac:spMk id="2" creationId="{0195B794-EDD8-3E48-BA2E-7063FB1C53F5}"/>
          </ac:spMkLst>
        </pc:spChg>
        <pc:spChg chg="add mod">
          <ac:chgData name="Jim Crawford" userId="b5d3c7ea-c514-4f81-b161-41a569cbb1f5" providerId="ADAL" clId="{227BAAFD-8E74-3F47-9198-89A77678134D}" dt="2020-08-10T17:07:42.127" v="288" actId="20577"/>
          <ac:spMkLst>
            <pc:docMk/>
            <pc:sldMk cId="0" sldId="259"/>
            <ac:spMk id="5" creationId="{7F8BA5AD-607C-124F-912F-CFB8A03A7C78}"/>
          </ac:spMkLst>
        </pc:spChg>
      </pc:sldChg>
      <pc:sldChg chg="modSp mod">
        <pc:chgData name="Jim Crawford" userId="b5d3c7ea-c514-4f81-b161-41a569cbb1f5" providerId="ADAL" clId="{227BAAFD-8E74-3F47-9198-89A77678134D}" dt="2020-08-20T22:08:58.991" v="414" actId="20577"/>
        <pc:sldMkLst>
          <pc:docMk/>
          <pc:sldMk cId="0" sldId="264"/>
        </pc:sldMkLst>
        <pc:spChg chg="mod">
          <ac:chgData name="Jim Crawford" userId="b5d3c7ea-c514-4f81-b161-41a569cbb1f5" providerId="ADAL" clId="{227BAAFD-8E74-3F47-9198-89A77678134D}" dt="2020-08-20T22:08:20.890" v="377" actId="1076"/>
          <ac:spMkLst>
            <pc:docMk/>
            <pc:sldMk cId="0" sldId="264"/>
            <ac:spMk id="2" creationId="{6B67A7D0-863B-FD4C-9ABE-EA2212F57D64}"/>
          </ac:spMkLst>
        </pc:spChg>
        <pc:spChg chg="mod">
          <ac:chgData name="Jim Crawford" userId="b5d3c7ea-c514-4f81-b161-41a569cbb1f5" providerId="ADAL" clId="{227BAAFD-8E74-3F47-9198-89A77678134D}" dt="2020-08-20T22:08:58.991" v="414" actId="20577"/>
          <ac:spMkLst>
            <pc:docMk/>
            <pc:sldMk cId="0" sldId="264"/>
            <ac:spMk id="24" creationId="{A1769DFC-6FC8-CB43-BBFD-CAF60AA02D2F}"/>
          </ac:spMkLst>
        </pc:spChg>
      </pc:sldChg>
      <pc:sldChg chg="modSp mod">
        <pc:chgData name="Jim Crawford" userId="b5d3c7ea-c514-4f81-b161-41a569cbb1f5" providerId="ADAL" clId="{227BAAFD-8E74-3F47-9198-89A77678134D}" dt="2020-08-20T22:19:08.464" v="946" actId="1076"/>
        <pc:sldMkLst>
          <pc:docMk/>
          <pc:sldMk cId="0" sldId="266"/>
        </pc:sldMkLst>
        <pc:spChg chg="mod">
          <ac:chgData name="Jim Crawford" userId="b5d3c7ea-c514-4f81-b161-41a569cbb1f5" providerId="ADAL" clId="{227BAAFD-8E74-3F47-9198-89A77678134D}" dt="2020-08-20T22:19:08.464" v="946" actId="1076"/>
          <ac:spMkLst>
            <pc:docMk/>
            <pc:sldMk cId="0" sldId="266"/>
            <ac:spMk id="18" creationId="{01486754-3AA2-1C4D-BFD1-194011F9288B}"/>
          </ac:spMkLst>
        </pc:spChg>
        <pc:spChg chg="mod">
          <ac:chgData name="Jim Crawford" userId="b5d3c7ea-c514-4f81-b161-41a569cbb1f5" providerId="ADAL" clId="{227BAAFD-8E74-3F47-9198-89A77678134D}" dt="2020-08-20T22:19:02.336" v="944" actId="1076"/>
          <ac:spMkLst>
            <pc:docMk/>
            <pc:sldMk cId="0" sldId="266"/>
            <ac:spMk id="20" creationId="{E8F50BC6-0B7F-1142-9B30-CA9FC5EC300E}"/>
          </ac:spMkLst>
        </pc:spChg>
      </pc:sldChg>
      <pc:sldChg chg="addSp delSp modSp mod">
        <pc:chgData name="Jim Crawford" userId="b5d3c7ea-c514-4f81-b161-41a569cbb1f5" providerId="ADAL" clId="{227BAAFD-8E74-3F47-9198-89A77678134D}" dt="2020-08-21T20:25:44.247" v="1006" actId="20577"/>
        <pc:sldMkLst>
          <pc:docMk/>
          <pc:sldMk cId="0" sldId="267"/>
        </pc:sldMkLst>
        <pc:spChg chg="mod">
          <ac:chgData name="Jim Crawford" userId="b5d3c7ea-c514-4f81-b161-41a569cbb1f5" providerId="ADAL" clId="{227BAAFD-8E74-3F47-9198-89A77678134D}" dt="2020-08-21T20:25:44.247" v="1006" actId="20577"/>
          <ac:spMkLst>
            <pc:docMk/>
            <pc:sldMk cId="0" sldId="267"/>
            <ac:spMk id="50" creationId="{397444DF-2057-B942-830F-D7D379C40923}"/>
          </ac:spMkLst>
        </pc:spChg>
        <pc:spChg chg="mod">
          <ac:chgData name="Jim Crawford" userId="b5d3c7ea-c514-4f81-b161-41a569cbb1f5" providerId="ADAL" clId="{227BAAFD-8E74-3F47-9198-89A77678134D}" dt="2020-08-20T22:10:06.342" v="472" actId="1076"/>
          <ac:spMkLst>
            <pc:docMk/>
            <pc:sldMk cId="0" sldId="267"/>
            <ac:spMk id="230" creationId="{00000000-0000-0000-0000-000000000000}"/>
          </ac:spMkLst>
        </pc:spChg>
        <pc:spChg chg="mod">
          <ac:chgData name="Jim Crawford" userId="b5d3c7ea-c514-4f81-b161-41a569cbb1f5" providerId="ADAL" clId="{227BAAFD-8E74-3F47-9198-89A77678134D}" dt="2020-08-20T22:10:06.342" v="472" actId="1076"/>
          <ac:spMkLst>
            <pc:docMk/>
            <pc:sldMk cId="0" sldId="267"/>
            <ac:spMk id="233" creationId="{00000000-0000-0000-0000-000000000000}"/>
          </ac:spMkLst>
        </pc:spChg>
        <pc:spChg chg="mod">
          <ac:chgData name="Jim Crawford" userId="b5d3c7ea-c514-4f81-b161-41a569cbb1f5" providerId="ADAL" clId="{227BAAFD-8E74-3F47-9198-89A77678134D}" dt="2020-08-20T22:10:06.342" v="472" actId="1076"/>
          <ac:spMkLst>
            <pc:docMk/>
            <pc:sldMk cId="0" sldId="267"/>
            <ac:spMk id="234" creationId="{00000000-0000-0000-0000-000000000000}"/>
          </ac:spMkLst>
        </pc:spChg>
        <pc:spChg chg="mod">
          <ac:chgData name="Jim Crawford" userId="b5d3c7ea-c514-4f81-b161-41a569cbb1f5" providerId="ADAL" clId="{227BAAFD-8E74-3F47-9198-89A77678134D}" dt="2020-08-20T22:11:38.139" v="597" actId="20577"/>
          <ac:spMkLst>
            <pc:docMk/>
            <pc:sldMk cId="0" sldId="267"/>
            <ac:spMk id="235" creationId="{00000000-0000-0000-0000-000000000000}"/>
          </ac:spMkLst>
        </pc:spChg>
        <pc:spChg chg="mod">
          <ac:chgData name="Jim Crawford" userId="b5d3c7ea-c514-4f81-b161-41a569cbb1f5" providerId="ADAL" clId="{227BAAFD-8E74-3F47-9198-89A77678134D}" dt="2020-08-20T22:10:06.342" v="472" actId="1076"/>
          <ac:spMkLst>
            <pc:docMk/>
            <pc:sldMk cId="0" sldId="267"/>
            <ac:spMk id="236" creationId="{00000000-0000-0000-0000-000000000000}"/>
          </ac:spMkLst>
        </pc:spChg>
        <pc:spChg chg="mod">
          <ac:chgData name="Jim Crawford" userId="b5d3c7ea-c514-4f81-b161-41a569cbb1f5" providerId="ADAL" clId="{227BAAFD-8E74-3F47-9198-89A77678134D}" dt="2020-08-20T22:12:41.914" v="655" actId="20577"/>
          <ac:spMkLst>
            <pc:docMk/>
            <pc:sldMk cId="0" sldId="267"/>
            <ac:spMk id="237" creationId="{00000000-0000-0000-0000-000000000000}"/>
          </ac:spMkLst>
        </pc:spChg>
        <pc:spChg chg="mod">
          <ac:chgData name="Jim Crawford" userId="b5d3c7ea-c514-4f81-b161-41a569cbb1f5" providerId="ADAL" clId="{227BAAFD-8E74-3F47-9198-89A77678134D}" dt="2020-08-20T22:10:06.342" v="472" actId="1076"/>
          <ac:spMkLst>
            <pc:docMk/>
            <pc:sldMk cId="0" sldId="267"/>
            <ac:spMk id="238" creationId="{00000000-0000-0000-0000-000000000000}"/>
          </ac:spMkLst>
        </pc:spChg>
        <pc:spChg chg="mod">
          <ac:chgData name="Jim Crawford" userId="b5d3c7ea-c514-4f81-b161-41a569cbb1f5" providerId="ADAL" clId="{227BAAFD-8E74-3F47-9198-89A77678134D}" dt="2020-08-20T22:10:06.342" v="472" actId="1076"/>
          <ac:spMkLst>
            <pc:docMk/>
            <pc:sldMk cId="0" sldId="267"/>
            <ac:spMk id="241" creationId="{00000000-0000-0000-0000-000000000000}"/>
          </ac:spMkLst>
        </pc:spChg>
        <pc:spChg chg="mod">
          <ac:chgData name="Jim Crawford" userId="b5d3c7ea-c514-4f81-b161-41a569cbb1f5" providerId="ADAL" clId="{227BAAFD-8E74-3F47-9198-89A77678134D}" dt="2020-08-20T22:10:06.342" v="472" actId="1076"/>
          <ac:spMkLst>
            <pc:docMk/>
            <pc:sldMk cId="0" sldId="267"/>
            <ac:spMk id="242" creationId="{00000000-0000-0000-0000-000000000000}"/>
          </ac:spMkLst>
        </pc:spChg>
        <pc:spChg chg="mod">
          <ac:chgData name="Jim Crawford" userId="b5d3c7ea-c514-4f81-b161-41a569cbb1f5" providerId="ADAL" clId="{227BAAFD-8E74-3F47-9198-89A77678134D}" dt="2020-08-20T22:10:06.342" v="472" actId="1076"/>
          <ac:spMkLst>
            <pc:docMk/>
            <pc:sldMk cId="0" sldId="267"/>
            <ac:spMk id="245" creationId="{00000000-0000-0000-0000-000000000000}"/>
          </ac:spMkLst>
        </pc:spChg>
        <pc:spChg chg="mod">
          <ac:chgData name="Jim Crawford" userId="b5d3c7ea-c514-4f81-b161-41a569cbb1f5" providerId="ADAL" clId="{227BAAFD-8E74-3F47-9198-89A77678134D}" dt="2020-08-20T22:10:56.698" v="577" actId="1035"/>
          <ac:spMkLst>
            <pc:docMk/>
            <pc:sldMk cId="0" sldId="267"/>
            <ac:spMk id="247" creationId="{00000000-0000-0000-0000-000000000000}"/>
          </ac:spMkLst>
        </pc:spChg>
        <pc:spChg chg="mod">
          <ac:chgData name="Jim Crawford" userId="b5d3c7ea-c514-4f81-b161-41a569cbb1f5" providerId="ADAL" clId="{227BAAFD-8E74-3F47-9198-89A77678134D}" dt="2020-08-20T22:10:56.698" v="577" actId="1035"/>
          <ac:spMkLst>
            <pc:docMk/>
            <pc:sldMk cId="0" sldId="267"/>
            <ac:spMk id="248" creationId="{00000000-0000-0000-0000-000000000000}"/>
          </ac:spMkLst>
        </pc:spChg>
        <pc:spChg chg="mod">
          <ac:chgData name="Jim Crawford" userId="b5d3c7ea-c514-4f81-b161-41a569cbb1f5" providerId="ADAL" clId="{227BAAFD-8E74-3F47-9198-89A77678134D}" dt="2020-08-20T22:10:06.342" v="472" actId="1076"/>
          <ac:spMkLst>
            <pc:docMk/>
            <pc:sldMk cId="0" sldId="267"/>
            <ac:spMk id="249" creationId="{00000000-0000-0000-0000-000000000000}"/>
          </ac:spMkLst>
        </pc:spChg>
        <pc:spChg chg="mod">
          <ac:chgData name="Jim Crawford" userId="b5d3c7ea-c514-4f81-b161-41a569cbb1f5" providerId="ADAL" clId="{227BAAFD-8E74-3F47-9198-89A77678134D}" dt="2020-08-20T22:10:06.342" v="472" actId="1076"/>
          <ac:spMkLst>
            <pc:docMk/>
            <pc:sldMk cId="0" sldId="267"/>
            <ac:spMk id="250" creationId="{00000000-0000-0000-0000-000000000000}"/>
          </ac:spMkLst>
        </pc:spChg>
        <pc:spChg chg="mod">
          <ac:chgData name="Jim Crawford" userId="b5d3c7ea-c514-4f81-b161-41a569cbb1f5" providerId="ADAL" clId="{227BAAFD-8E74-3F47-9198-89A77678134D}" dt="2020-08-20T22:10:06.342" v="472" actId="1076"/>
          <ac:spMkLst>
            <pc:docMk/>
            <pc:sldMk cId="0" sldId="267"/>
            <ac:spMk id="251" creationId="{00000000-0000-0000-0000-000000000000}"/>
          </ac:spMkLst>
        </pc:spChg>
        <pc:spChg chg="mod">
          <ac:chgData name="Jim Crawford" userId="b5d3c7ea-c514-4f81-b161-41a569cbb1f5" providerId="ADAL" clId="{227BAAFD-8E74-3F47-9198-89A77678134D}" dt="2020-08-20T22:10:06.342" v="472" actId="1076"/>
          <ac:spMkLst>
            <pc:docMk/>
            <pc:sldMk cId="0" sldId="267"/>
            <ac:spMk id="252" creationId="{00000000-0000-0000-0000-000000000000}"/>
          </ac:spMkLst>
        </pc:spChg>
        <pc:spChg chg="mod">
          <ac:chgData name="Jim Crawford" userId="b5d3c7ea-c514-4f81-b161-41a569cbb1f5" providerId="ADAL" clId="{227BAAFD-8E74-3F47-9198-89A77678134D}" dt="2020-08-20T22:10:06.342" v="472" actId="1076"/>
          <ac:spMkLst>
            <pc:docMk/>
            <pc:sldMk cId="0" sldId="267"/>
            <ac:spMk id="259" creationId="{00000000-0000-0000-0000-000000000000}"/>
          </ac:spMkLst>
        </pc:spChg>
        <pc:spChg chg="mod">
          <ac:chgData name="Jim Crawford" userId="b5d3c7ea-c514-4f81-b161-41a569cbb1f5" providerId="ADAL" clId="{227BAAFD-8E74-3F47-9198-89A77678134D}" dt="2020-08-20T22:10:06.342" v="472" actId="1076"/>
          <ac:spMkLst>
            <pc:docMk/>
            <pc:sldMk cId="0" sldId="267"/>
            <ac:spMk id="260" creationId="{00000000-0000-0000-0000-000000000000}"/>
          </ac:spMkLst>
        </pc:spChg>
        <pc:spChg chg="del">
          <ac:chgData name="Jim Crawford" userId="b5d3c7ea-c514-4f81-b161-41a569cbb1f5" providerId="ADAL" clId="{227BAAFD-8E74-3F47-9198-89A77678134D}" dt="2020-08-12T15:12:38.581" v="290" actId="478"/>
          <ac:spMkLst>
            <pc:docMk/>
            <pc:sldMk cId="0" sldId="267"/>
            <ac:spMk id="265" creationId="{00000000-0000-0000-0000-000000000000}"/>
          </ac:spMkLst>
        </pc:spChg>
        <pc:spChg chg="del">
          <ac:chgData name="Jim Crawford" userId="b5d3c7ea-c514-4f81-b161-41a569cbb1f5" providerId="ADAL" clId="{227BAAFD-8E74-3F47-9198-89A77678134D}" dt="2020-08-12T15:12:35.435" v="289" actId="478"/>
          <ac:spMkLst>
            <pc:docMk/>
            <pc:sldMk cId="0" sldId="267"/>
            <ac:spMk id="266" creationId="{00000000-0000-0000-0000-000000000000}"/>
          </ac:spMkLst>
        </pc:spChg>
        <pc:spChg chg="del">
          <ac:chgData name="Jim Crawford" userId="b5d3c7ea-c514-4f81-b161-41a569cbb1f5" providerId="ADAL" clId="{227BAAFD-8E74-3F47-9198-89A77678134D}" dt="2020-08-12T15:12:38.581" v="290" actId="478"/>
          <ac:spMkLst>
            <pc:docMk/>
            <pc:sldMk cId="0" sldId="267"/>
            <ac:spMk id="267" creationId="{00000000-0000-0000-0000-000000000000}"/>
          </ac:spMkLst>
        </pc:spChg>
        <pc:spChg chg="del">
          <ac:chgData name="Jim Crawford" userId="b5d3c7ea-c514-4f81-b161-41a569cbb1f5" providerId="ADAL" clId="{227BAAFD-8E74-3F47-9198-89A77678134D}" dt="2020-08-12T15:12:35.435" v="289" actId="478"/>
          <ac:spMkLst>
            <pc:docMk/>
            <pc:sldMk cId="0" sldId="267"/>
            <ac:spMk id="268" creationId="{00000000-0000-0000-0000-000000000000}"/>
          </ac:spMkLst>
        </pc:spChg>
        <pc:spChg chg="del">
          <ac:chgData name="Jim Crawford" userId="b5d3c7ea-c514-4f81-b161-41a569cbb1f5" providerId="ADAL" clId="{227BAAFD-8E74-3F47-9198-89A77678134D}" dt="2020-08-12T15:12:38.581" v="290" actId="478"/>
          <ac:spMkLst>
            <pc:docMk/>
            <pc:sldMk cId="0" sldId="267"/>
            <ac:spMk id="269" creationId="{00000000-0000-0000-0000-000000000000}"/>
          </ac:spMkLst>
        </pc:spChg>
        <pc:spChg chg="del">
          <ac:chgData name="Jim Crawford" userId="b5d3c7ea-c514-4f81-b161-41a569cbb1f5" providerId="ADAL" clId="{227BAAFD-8E74-3F47-9198-89A77678134D}" dt="2020-08-12T15:12:35.435" v="289" actId="478"/>
          <ac:spMkLst>
            <pc:docMk/>
            <pc:sldMk cId="0" sldId="267"/>
            <ac:spMk id="270" creationId="{00000000-0000-0000-0000-000000000000}"/>
          </ac:spMkLst>
        </pc:spChg>
        <pc:spChg chg="mod">
          <ac:chgData name="Jim Crawford" userId="b5d3c7ea-c514-4f81-b161-41a569cbb1f5" providerId="ADAL" clId="{227BAAFD-8E74-3F47-9198-89A77678134D}" dt="2020-08-20T22:11:55.993" v="622" actId="20577"/>
          <ac:spMkLst>
            <pc:docMk/>
            <pc:sldMk cId="0" sldId="267"/>
            <ac:spMk id="272" creationId="{00000000-0000-0000-0000-000000000000}"/>
          </ac:spMkLst>
        </pc:spChg>
        <pc:spChg chg="mod">
          <ac:chgData name="Jim Crawford" userId="b5d3c7ea-c514-4f81-b161-41a569cbb1f5" providerId="ADAL" clId="{227BAAFD-8E74-3F47-9198-89A77678134D}" dt="2020-08-20T22:12:31.767" v="648" actId="20577"/>
          <ac:spMkLst>
            <pc:docMk/>
            <pc:sldMk cId="0" sldId="267"/>
            <ac:spMk id="273" creationId="{00000000-0000-0000-0000-000000000000}"/>
          </ac:spMkLst>
        </pc:spChg>
        <pc:picChg chg="add del mod modCrop">
          <ac:chgData name="Jim Crawford" userId="b5d3c7ea-c514-4f81-b161-41a569cbb1f5" providerId="ADAL" clId="{227BAAFD-8E74-3F47-9198-89A77678134D}" dt="2020-08-20T22:11:25.050" v="587" actId="478"/>
          <ac:picMkLst>
            <pc:docMk/>
            <pc:sldMk cId="0" sldId="267"/>
            <ac:picMk id="3" creationId="{1C4D3E96-E7AF-1842-A3EB-B5C54D8F1ABA}"/>
          </ac:picMkLst>
        </pc:picChg>
        <pc:picChg chg="mod">
          <ac:chgData name="Jim Crawford" userId="b5d3c7ea-c514-4f81-b161-41a569cbb1f5" providerId="ADAL" clId="{227BAAFD-8E74-3F47-9198-89A77678134D}" dt="2020-08-20T22:10:06.342" v="472" actId="1076"/>
          <ac:picMkLst>
            <pc:docMk/>
            <pc:sldMk cId="0" sldId="267"/>
            <ac:picMk id="239" creationId="{00000000-0000-0000-0000-000000000000}"/>
          </ac:picMkLst>
        </pc:picChg>
        <pc:picChg chg="mod">
          <ac:chgData name="Jim Crawford" userId="b5d3c7ea-c514-4f81-b161-41a569cbb1f5" providerId="ADAL" clId="{227BAAFD-8E74-3F47-9198-89A77678134D}" dt="2020-08-20T22:10:06.342" v="472" actId="1076"/>
          <ac:picMkLst>
            <pc:docMk/>
            <pc:sldMk cId="0" sldId="267"/>
            <ac:picMk id="240" creationId="{00000000-0000-0000-0000-000000000000}"/>
          </ac:picMkLst>
        </pc:picChg>
        <pc:picChg chg="mod">
          <ac:chgData name="Jim Crawford" userId="b5d3c7ea-c514-4f81-b161-41a569cbb1f5" providerId="ADAL" clId="{227BAAFD-8E74-3F47-9198-89A77678134D}" dt="2020-08-20T22:10:06.342" v="472" actId="1076"/>
          <ac:picMkLst>
            <pc:docMk/>
            <pc:sldMk cId="0" sldId="267"/>
            <ac:picMk id="243" creationId="{00000000-0000-0000-0000-000000000000}"/>
          </ac:picMkLst>
        </pc:picChg>
        <pc:picChg chg="mod">
          <ac:chgData name="Jim Crawford" userId="b5d3c7ea-c514-4f81-b161-41a569cbb1f5" providerId="ADAL" clId="{227BAAFD-8E74-3F47-9198-89A77678134D}" dt="2020-08-20T22:10:06.342" v="472" actId="1076"/>
          <ac:picMkLst>
            <pc:docMk/>
            <pc:sldMk cId="0" sldId="267"/>
            <ac:picMk id="271" creationId="{00000000-0000-0000-0000-000000000000}"/>
          </ac:picMkLst>
        </pc:picChg>
      </pc:sldChg>
      <pc:sldChg chg="addSp modSp mod">
        <pc:chgData name="Jim Crawford" userId="b5d3c7ea-c514-4f81-b161-41a569cbb1f5" providerId="ADAL" clId="{227BAAFD-8E74-3F47-9198-89A77678134D}" dt="2020-08-20T22:14:36.446" v="678" actId="1076"/>
        <pc:sldMkLst>
          <pc:docMk/>
          <pc:sldMk cId="0" sldId="269"/>
        </pc:sldMkLst>
        <pc:spChg chg="add mod">
          <ac:chgData name="Jim Crawford" userId="b5d3c7ea-c514-4f81-b161-41a569cbb1f5" providerId="ADAL" clId="{227BAAFD-8E74-3F47-9198-89A77678134D}" dt="2020-08-20T22:14:36.446" v="678" actId="1076"/>
          <ac:spMkLst>
            <pc:docMk/>
            <pc:sldMk cId="0" sldId="269"/>
            <ac:spMk id="4" creationId="{1A28778D-7BDD-4E4F-AFBC-4A021B658111}"/>
          </ac:spMkLst>
        </pc:spChg>
        <pc:spChg chg="mod">
          <ac:chgData name="Jim Crawford" userId="b5d3c7ea-c514-4f81-b161-41a569cbb1f5" providerId="ADAL" clId="{227BAAFD-8E74-3F47-9198-89A77678134D}" dt="2020-08-10T16:48:05.745" v="125" actId="1036"/>
          <ac:spMkLst>
            <pc:docMk/>
            <pc:sldMk cId="0" sldId="269"/>
            <ac:spMk id="19" creationId="{2C70BE29-3BFD-3A41-91FA-D173908A676C}"/>
          </ac:spMkLst>
        </pc:spChg>
      </pc:sldChg>
      <pc:sldChg chg="addSp delSp modSp mod">
        <pc:chgData name="Jim Crawford" userId="b5d3c7ea-c514-4f81-b161-41a569cbb1f5" providerId="ADAL" clId="{227BAAFD-8E74-3F47-9198-89A77678134D}" dt="2020-08-20T22:20:49.580" v="948" actId="1076"/>
        <pc:sldMkLst>
          <pc:docMk/>
          <pc:sldMk cId="0" sldId="270"/>
        </pc:sldMkLst>
        <pc:spChg chg="add del mod">
          <ac:chgData name="Jim Crawford" userId="b5d3c7ea-c514-4f81-b161-41a569cbb1f5" providerId="ADAL" clId="{227BAAFD-8E74-3F47-9198-89A77678134D}" dt="2020-08-20T22:14:46.893" v="680"/>
          <ac:spMkLst>
            <pc:docMk/>
            <pc:sldMk cId="0" sldId="270"/>
            <ac:spMk id="2" creationId="{7ECCF578-9072-2241-A935-3DC5CA1C0718}"/>
          </ac:spMkLst>
        </pc:spChg>
        <pc:spChg chg="add mod">
          <ac:chgData name="Jim Crawford" userId="b5d3c7ea-c514-4f81-b161-41a569cbb1f5" providerId="ADAL" clId="{227BAAFD-8E74-3F47-9198-89A77678134D}" dt="2020-08-20T22:20:49.580" v="948" actId="1076"/>
          <ac:spMkLst>
            <pc:docMk/>
            <pc:sldMk cId="0" sldId="270"/>
            <ac:spMk id="5" creationId="{4B5B3918-0BD1-8141-89C4-5A0763ED0871}"/>
          </ac:spMkLst>
        </pc:spChg>
      </pc:sldChg>
      <pc:sldChg chg="addSp delSp modSp mod">
        <pc:chgData name="Jim Crawford" userId="b5d3c7ea-c514-4f81-b161-41a569cbb1f5" providerId="ADAL" clId="{227BAAFD-8E74-3F47-9198-89A77678134D}" dt="2020-08-21T20:39:27.892" v="1109" actId="1076"/>
        <pc:sldMkLst>
          <pc:docMk/>
          <pc:sldMk cId="0" sldId="271"/>
        </pc:sldMkLst>
        <pc:spChg chg="mod">
          <ac:chgData name="Jim Crawford" userId="b5d3c7ea-c514-4f81-b161-41a569cbb1f5" providerId="ADAL" clId="{227BAAFD-8E74-3F47-9198-89A77678134D}" dt="2020-08-21T20:39:21.090" v="1107" actId="1076"/>
          <ac:spMkLst>
            <pc:docMk/>
            <pc:sldMk cId="0" sldId="271"/>
            <ac:spMk id="376" creationId="{00000000-0000-0000-0000-000000000000}"/>
          </ac:spMkLst>
        </pc:spChg>
        <pc:picChg chg="add mod">
          <ac:chgData name="Jim Crawford" userId="b5d3c7ea-c514-4f81-b161-41a569cbb1f5" providerId="ADAL" clId="{227BAAFD-8E74-3F47-9198-89A77678134D}" dt="2020-08-21T20:39:27.892" v="1109" actId="1076"/>
          <ac:picMkLst>
            <pc:docMk/>
            <pc:sldMk cId="0" sldId="271"/>
            <ac:picMk id="4" creationId="{025019CF-2E6F-DC4F-AC7B-082563D4B7E3}"/>
          </ac:picMkLst>
        </pc:picChg>
        <pc:picChg chg="del">
          <ac:chgData name="Jim Crawford" userId="b5d3c7ea-c514-4f81-b161-41a569cbb1f5" providerId="ADAL" clId="{227BAAFD-8E74-3F47-9198-89A77678134D}" dt="2020-08-21T20:39:03.511" v="1098" actId="478"/>
          <ac:picMkLst>
            <pc:docMk/>
            <pc:sldMk cId="0" sldId="271"/>
            <ac:picMk id="377" creationId="{00000000-0000-0000-0000-000000000000}"/>
          </ac:picMkLst>
        </pc:picChg>
        <pc:picChg chg="del">
          <ac:chgData name="Jim Crawford" userId="b5d3c7ea-c514-4f81-b161-41a569cbb1f5" providerId="ADAL" clId="{227BAAFD-8E74-3F47-9198-89A77678134D}" dt="2020-08-20T22:16:26.464" v="778" actId="478"/>
          <ac:picMkLst>
            <pc:docMk/>
            <pc:sldMk cId="0" sldId="271"/>
            <ac:picMk id="378" creationId="{00000000-0000-0000-0000-000000000000}"/>
          </ac:picMkLst>
        </pc:picChg>
      </pc:sldChg>
      <pc:sldChg chg="addSp delSp modSp add del mod delAnim modAnim">
        <pc:chgData name="Jim Crawford" userId="b5d3c7ea-c514-4f81-b161-41a569cbb1f5" providerId="ADAL" clId="{227BAAFD-8E74-3F47-9198-89A77678134D}" dt="2020-08-21T20:54:30.522" v="1115" actId="2696"/>
        <pc:sldMkLst>
          <pc:docMk/>
          <pc:sldMk cId="3160552422" sldId="272"/>
        </pc:sldMkLst>
        <pc:spChg chg="add del mod">
          <ac:chgData name="Jim Crawford" userId="b5d3c7ea-c514-4f81-b161-41a569cbb1f5" providerId="ADAL" clId="{227BAAFD-8E74-3F47-9198-89A77678134D}" dt="2020-08-20T22:07:27.646" v="313" actId="478"/>
          <ac:spMkLst>
            <pc:docMk/>
            <pc:sldMk cId="3160552422" sldId="272"/>
            <ac:spMk id="3" creationId="{452EADEA-489A-9743-8010-2514B0FAEFBF}"/>
          </ac:spMkLst>
        </pc:spChg>
        <pc:spChg chg="mod">
          <ac:chgData name="Jim Crawford" userId="b5d3c7ea-c514-4f81-b161-41a569cbb1f5" providerId="ADAL" clId="{227BAAFD-8E74-3F47-9198-89A77678134D}" dt="2020-08-20T22:16:48.730" v="780" actId="1076"/>
          <ac:spMkLst>
            <pc:docMk/>
            <pc:sldMk cId="3160552422" sldId="272"/>
            <ac:spMk id="6" creationId="{B91D520D-C3EB-8F4C-854C-2FD6321049DD}"/>
          </ac:spMkLst>
        </pc:spChg>
        <pc:spChg chg="add mod">
          <ac:chgData name="Jim Crawford" userId="b5d3c7ea-c514-4f81-b161-41a569cbb1f5" providerId="ADAL" clId="{227BAAFD-8E74-3F47-9198-89A77678134D}" dt="2020-08-20T22:17:31.487" v="901" actId="404"/>
          <ac:spMkLst>
            <pc:docMk/>
            <pc:sldMk cId="3160552422" sldId="272"/>
            <ac:spMk id="9" creationId="{FFC6ED33-889D-CD4A-9D39-2E4C7191A142}"/>
          </ac:spMkLst>
        </pc:spChg>
        <pc:spChg chg="del">
          <ac:chgData name="Jim Crawford" userId="b5d3c7ea-c514-4f81-b161-41a569cbb1f5" providerId="ADAL" clId="{227BAAFD-8E74-3F47-9198-89A77678134D}" dt="2020-08-20T22:05:53.784" v="311" actId="478"/>
          <ac:spMkLst>
            <pc:docMk/>
            <pc:sldMk cId="3160552422" sldId="272"/>
            <ac:spMk id="71" creationId="{00000000-0000-0000-0000-000000000000}"/>
          </ac:spMkLst>
        </pc:spChg>
        <pc:spChg chg="mod">
          <ac:chgData name="Jim Crawford" userId="b5d3c7ea-c514-4f81-b161-41a569cbb1f5" providerId="ADAL" clId="{227BAAFD-8E74-3F47-9198-89A77678134D}" dt="2020-08-21T20:24:45.411" v="958" actId="20577"/>
          <ac:spMkLst>
            <pc:docMk/>
            <pc:sldMk cId="3160552422" sldId="272"/>
            <ac:spMk id="72" creationId="{00000000-0000-0000-0000-000000000000}"/>
          </ac:spMkLst>
        </pc:spChg>
        <pc:picChg chg="add del mod">
          <ac:chgData name="Jim Crawford" userId="b5d3c7ea-c514-4f81-b161-41a569cbb1f5" providerId="ADAL" clId="{227BAAFD-8E74-3F47-9198-89A77678134D}" dt="2020-08-21T20:34:13.798" v="1057" actId="478"/>
          <ac:picMkLst>
            <pc:docMk/>
            <pc:sldMk cId="3160552422" sldId="272"/>
            <ac:picMk id="2" creationId="{8C5B7BF2-75C4-F34B-A1C8-D33651C0DC15}"/>
          </ac:picMkLst>
        </pc:picChg>
        <pc:picChg chg="add mod">
          <ac:chgData name="Jim Crawford" userId="b5d3c7ea-c514-4f81-b161-41a569cbb1f5" providerId="ADAL" clId="{227BAAFD-8E74-3F47-9198-89A77678134D}" dt="2020-08-21T20:34:44.670" v="1065" actId="1076"/>
          <ac:picMkLst>
            <pc:docMk/>
            <pc:sldMk cId="3160552422" sldId="272"/>
            <ac:picMk id="3" creationId="{604F19AA-C5FD-CC45-814E-F81E40EB35C9}"/>
          </ac:picMkLst>
        </pc:picChg>
        <pc:picChg chg="add del mod">
          <ac:chgData name="Jim Crawford" userId="b5d3c7ea-c514-4f81-b161-41a569cbb1f5" providerId="ADAL" clId="{227BAAFD-8E74-3F47-9198-89A77678134D}" dt="2020-08-21T20:32:54.452" v="1055" actId="478"/>
          <ac:picMkLst>
            <pc:docMk/>
            <pc:sldMk cId="3160552422" sldId="272"/>
            <ac:picMk id="4" creationId="{BE42C0F8-E934-244A-9FA0-EAE31A64BA28}"/>
          </ac:picMkLst>
        </pc:picChg>
        <pc:picChg chg="del">
          <ac:chgData name="Jim Crawford" userId="b5d3c7ea-c514-4f81-b161-41a569cbb1f5" providerId="ADAL" clId="{227BAAFD-8E74-3F47-9198-89A77678134D}" dt="2020-08-20T22:05:51.949" v="310" actId="478"/>
          <ac:picMkLst>
            <pc:docMk/>
            <pc:sldMk cId="3160552422" sldId="272"/>
            <ac:picMk id="73" creationId="{00000000-0000-0000-0000-000000000000}"/>
          </ac:picMkLst>
        </pc:picChg>
      </pc:sldChg>
      <pc:sldMasterChg chg="setBg modSldLayout">
        <pc:chgData name="Jim Crawford" userId="b5d3c7ea-c514-4f81-b161-41a569cbb1f5" providerId="ADAL" clId="{227BAAFD-8E74-3F47-9198-89A77678134D}" dt="2020-08-20T20:18:21.194" v="308"/>
        <pc:sldMasterMkLst>
          <pc:docMk/>
          <pc:sldMasterMk cId="0" sldId="2147483659"/>
        </pc:sldMasterMkLst>
        <pc:sldLayoutChg chg="setBg">
          <pc:chgData name="Jim Crawford" userId="b5d3c7ea-c514-4f81-b161-41a569cbb1f5" providerId="ADAL" clId="{227BAAFD-8E74-3F47-9198-89A77678134D}" dt="2020-08-20T20:18:21.194" v="308"/>
          <pc:sldLayoutMkLst>
            <pc:docMk/>
            <pc:sldMasterMk cId="0" sldId="2147483659"/>
            <pc:sldLayoutMk cId="0" sldId="2147483648"/>
          </pc:sldLayoutMkLst>
        </pc:sldLayoutChg>
        <pc:sldLayoutChg chg="setBg">
          <pc:chgData name="Jim Crawford" userId="b5d3c7ea-c514-4f81-b161-41a569cbb1f5" providerId="ADAL" clId="{227BAAFD-8E74-3F47-9198-89A77678134D}" dt="2020-08-20T20:18:21.194" v="308"/>
          <pc:sldLayoutMkLst>
            <pc:docMk/>
            <pc:sldMasterMk cId="0" sldId="2147483659"/>
            <pc:sldLayoutMk cId="0" sldId="2147483649"/>
          </pc:sldLayoutMkLst>
        </pc:sldLayoutChg>
        <pc:sldLayoutChg chg="setBg">
          <pc:chgData name="Jim Crawford" userId="b5d3c7ea-c514-4f81-b161-41a569cbb1f5" providerId="ADAL" clId="{227BAAFD-8E74-3F47-9198-89A77678134D}" dt="2020-08-20T20:18:21.194" v="308"/>
          <pc:sldLayoutMkLst>
            <pc:docMk/>
            <pc:sldMasterMk cId="0" sldId="2147483659"/>
            <pc:sldLayoutMk cId="0" sldId="2147483650"/>
          </pc:sldLayoutMkLst>
        </pc:sldLayoutChg>
        <pc:sldLayoutChg chg="setBg">
          <pc:chgData name="Jim Crawford" userId="b5d3c7ea-c514-4f81-b161-41a569cbb1f5" providerId="ADAL" clId="{227BAAFD-8E74-3F47-9198-89A77678134D}" dt="2020-08-20T20:18:21.194" v="308"/>
          <pc:sldLayoutMkLst>
            <pc:docMk/>
            <pc:sldMasterMk cId="0" sldId="2147483659"/>
            <pc:sldLayoutMk cId="0" sldId="2147483651"/>
          </pc:sldLayoutMkLst>
        </pc:sldLayoutChg>
        <pc:sldLayoutChg chg="setBg">
          <pc:chgData name="Jim Crawford" userId="b5d3c7ea-c514-4f81-b161-41a569cbb1f5" providerId="ADAL" clId="{227BAAFD-8E74-3F47-9198-89A77678134D}" dt="2020-08-20T20:18:21.194" v="308"/>
          <pc:sldLayoutMkLst>
            <pc:docMk/>
            <pc:sldMasterMk cId="0" sldId="2147483659"/>
            <pc:sldLayoutMk cId="0" sldId="2147483652"/>
          </pc:sldLayoutMkLst>
        </pc:sldLayoutChg>
        <pc:sldLayoutChg chg="setBg">
          <pc:chgData name="Jim Crawford" userId="b5d3c7ea-c514-4f81-b161-41a569cbb1f5" providerId="ADAL" clId="{227BAAFD-8E74-3F47-9198-89A77678134D}" dt="2020-08-20T20:18:21.194" v="308"/>
          <pc:sldLayoutMkLst>
            <pc:docMk/>
            <pc:sldMasterMk cId="0" sldId="2147483659"/>
            <pc:sldLayoutMk cId="0" sldId="2147483653"/>
          </pc:sldLayoutMkLst>
        </pc:sldLayoutChg>
        <pc:sldLayoutChg chg="setBg">
          <pc:chgData name="Jim Crawford" userId="b5d3c7ea-c514-4f81-b161-41a569cbb1f5" providerId="ADAL" clId="{227BAAFD-8E74-3F47-9198-89A77678134D}" dt="2020-08-20T20:18:21.194" v="308"/>
          <pc:sldLayoutMkLst>
            <pc:docMk/>
            <pc:sldMasterMk cId="0" sldId="2147483659"/>
            <pc:sldLayoutMk cId="0" sldId="2147483654"/>
          </pc:sldLayoutMkLst>
        </pc:sldLayoutChg>
        <pc:sldLayoutChg chg="setBg">
          <pc:chgData name="Jim Crawford" userId="b5d3c7ea-c514-4f81-b161-41a569cbb1f5" providerId="ADAL" clId="{227BAAFD-8E74-3F47-9198-89A77678134D}" dt="2020-08-20T20:18:21.194" v="308"/>
          <pc:sldLayoutMkLst>
            <pc:docMk/>
            <pc:sldMasterMk cId="0" sldId="2147483659"/>
            <pc:sldLayoutMk cId="0" sldId="2147483655"/>
          </pc:sldLayoutMkLst>
        </pc:sldLayoutChg>
        <pc:sldLayoutChg chg="setBg">
          <pc:chgData name="Jim Crawford" userId="b5d3c7ea-c514-4f81-b161-41a569cbb1f5" providerId="ADAL" clId="{227BAAFD-8E74-3F47-9198-89A77678134D}" dt="2020-08-20T20:18:21.194" v="308"/>
          <pc:sldLayoutMkLst>
            <pc:docMk/>
            <pc:sldMasterMk cId="0" sldId="2147483659"/>
            <pc:sldLayoutMk cId="0" sldId="2147483656"/>
          </pc:sldLayoutMkLst>
        </pc:sldLayoutChg>
        <pc:sldLayoutChg chg="setBg">
          <pc:chgData name="Jim Crawford" userId="b5d3c7ea-c514-4f81-b161-41a569cbb1f5" providerId="ADAL" clId="{227BAAFD-8E74-3F47-9198-89A77678134D}" dt="2020-08-20T20:18:21.194" v="308"/>
          <pc:sldLayoutMkLst>
            <pc:docMk/>
            <pc:sldMasterMk cId="0" sldId="2147483659"/>
            <pc:sldLayoutMk cId="0" sldId="2147483657"/>
          </pc:sldLayoutMkLst>
        </pc:sldLayoutChg>
        <pc:sldLayoutChg chg="setBg">
          <pc:chgData name="Jim Crawford" userId="b5d3c7ea-c514-4f81-b161-41a569cbb1f5" providerId="ADAL" clId="{227BAAFD-8E74-3F47-9198-89A77678134D}" dt="2020-08-20T20:18:21.194" v="308"/>
          <pc:sldLayoutMkLst>
            <pc:docMk/>
            <pc:sldMasterMk cId="0" sldId="2147483659"/>
            <pc:sldLayoutMk cId="0" sldId="2147483658"/>
          </pc:sldLayoutMkLst>
        </pc:sldLayoutChg>
      </pc:sldMaster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4f82f15f80_4_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4f82f15f80_4_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" name="Google Shape;348;g4f61ee705b_0_19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9" name="Google Shape;349;g4f61ee705b_0_19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3" name="Google Shape;373;g4e43b792ca_2_5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74" name="Google Shape;374;g4e43b792ca_2_5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g6124b2d9f1_0_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" name="Google Shape;58;g6124b2d9f1_0_1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g4e3685f701_0_5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" name="Google Shape;69;g4e3685f701_0_5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g4f61ee705b_0_42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6" name="Google Shape;156;g4f61ee705b_0_42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g567ffd1dae_0_17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" name="Google Shape;76;g567ffd1dae_0_17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Google Shape;208;g5258778e13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9" name="Google Shape;209;g5258778e13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And, no to most</a:t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Google Shape;226;g7cd1a2524c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7" name="Google Shape;227;g7cd1a2524c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" name="Google Shape;278;g7cd1a2524c_0_5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9" name="Google Shape;279;g7cd1a2524c_0_5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6" name="Google Shape;326;g4f61ee705b_0_32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7" name="Google Shape;327;g4f61ee705b_0_32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  <p:transition spd="slow">
    <p:push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  <p:transition spd="slow">
    <p:push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  <p:transition spd="slow">
    <p:push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  <p:transition spd="slow">
    <p:push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  <p:transition spd="slow">
    <p:push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  <p:transition spd="slow">
    <p:push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  <p:transition spd="slow">
    <p:push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  <p:transition spd="slow">
    <p:push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  <p:transition spd="slow">
    <p:push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  <p:transition spd="slow">
    <p:push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  <p:transition spd="slow">
    <p:push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bg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transition spd="slow">
    <p:push/>
  </p:transition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5.jpg"/><Relationship Id="rId5" Type="http://schemas.openxmlformats.org/officeDocument/2006/relationships/image" Target="../media/image4.jpg"/><Relationship Id="rId4" Type="http://schemas.openxmlformats.org/officeDocument/2006/relationships/image" Target="../media/image3.jp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close up of a logo&#10;&#10;Description automatically generated">
            <a:extLst>
              <a:ext uri="{FF2B5EF4-FFF2-40B4-BE49-F238E27FC236}">
                <a16:creationId xmlns:a16="http://schemas.microsoft.com/office/drawing/2014/main" id="{31952BC9-8989-D94B-A086-9C5440A5031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33411" y="1310848"/>
            <a:ext cx="3677178" cy="3440770"/>
          </a:xfrm>
          <a:prstGeom prst="rect">
            <a:avLst/>
          </a:prstGeom>
        </p:spPr>
      </p:pic>
      <p:sp>
        <p:nvSpPr>
          <p:cNvPr id="5" name="Google Shape;66;p14">
            <a:extLst>
              <a:ext uri="{FF2B5EF4-FFF2-40B4-BE49-F238E27FC236}">
                <a16:creationId xmlns:a16="http://schemas.microsoft.com/office/drawing/2014/main" id="{CB273EFB-2E5C-1949-8389-20EB7D9659B9}"/>
              </a:ext>
            </a:extLst>
          </p:cNvPr>
          <p:cNvSpPr txBox="1">
            <a:spLocks/>
          </p:cNvSpPr>
          <p:nvPr/>
        </p:nvSpPr>
        <p:spPr>
          <a:xfrm>
            <a:off x="1618831" y="690680"/>
            <a:ext cx="5906337" cy="43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z="3000" b="1" dirty="0">
                <a:solidFill>
                  <a:srgbClr val="172D53"/>
                </a:solidFill>
                <a:latin typeface="Poppins"/>
                <a:ea typeface="Poppins"/>
                <a:cs typeface="Poppins"/>
                <a:sym typeface="Poppins"/>
              </a:rPr>
              <a:t>THE SEED PACKET</a:t>
            </a:r>
          </a:p>
        </p:txBody>
      </p:sp>
      <p:sp>
        <p:nvSpPr>
          <p:cNvPr id="6" name="Google Shape;355;p27">
            <a:extLst>
              <a:ext uri="{FF2B5EF4-FFF2-40B4-BE49-F238E27FC236}">
                <a16:creationId xmlns:a16="http://schemas.microsoft.com/office/drawing/2014/main" id="{0F0FFE0A-152C-D347-9710-0AA8E10B4748}"/>
              </a:ext>
            </a:extLst>
          </p:cNvPr>
          <p:cNvSpPr txBox="1">
            <a:spLocks/>
          </p:cNvSpPr>
          <p:nvPr/>
        </p:nvSpPr>
        <p:spPr>
          <a:xfrm>
            <a:off x="2321849" y="1127180"/>
            <a:ext cx="4500300" cy="406800"/>
          </a:xfrm>
          <a:prstGeom prst="rect">
            <a:avLst/>
          </a:prstGeom>
        </p:spPr>
        <p:txBody>
          <a:bodyPr spcFirstLastPara="1" wrap="square" lIns="91425" tIns="91425" rIns="72850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n-US" sz="1600" b="1" dirty="0">
                <a:solidFill>
                  <a:srgbClr val="172D53"/>
                </a:solidFill>
                <a:latin typeface="Roboto"/>
                <a:ea typeface="Roboto"/>
                <a:cs typeface="Roboto"/>
                <a:sym typeface="Roboto"/>
              </a:rPr>
              <a:t>PITCH DECK SAMPLE</a:t>
            </a:r>
          </a:p>
        </p:txBody>
      </p:sp>
    </p:spTree>
  </p:cSld>
  <p:clrMapOvr>
    <a:masterClrMapping/>
  </p:clrMapOvr>
  <p:transition spd="slow">
    <p:push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5" name="Google Shape;355;p27"/>
          <p:cNvSpPr txBox="1">
            <a:spLocks noGrp="1"/>
          </p:cNvSpPr>
          <p:nvPr>
            <p:ph type="body" idx="1"/>
          </p:nvPr>
        </p:nvSpPr>
        <p:spPr>
          <a:xfrm>
            <a:off x="2291175" y="919609"/>
            <a:ext cx="4500300" cy="406800"/>
          </a:xfrm>
          <a:prstGeom prst="rect">
            <a:avLst/>
          </a:prstGeom>
        </p:spPr>
        <p:txBody>
          <a:bodyPr spcFirstLastPara="1" wrap="square" lIns="91425" tIns="91425" rIns="72850" bIns="91425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b="1" dirty="0">
                <a:solidFill>
                  <a:srgbClr val="172D53"/>
                </a:solidFill>
                <a:latin typeface="Roboto"/>
                <a:ea typeface="Roboto"/>
                <a:cs typeface="Roboto"/>
                <a:sym typeface="Roboto"/>
              </a:rPr>
              <a:t>WHAT ARE YOU ASKING FOR?</a:t>
            </a:r>
            <a:endParaRPr sz="1600" b="1" dirty="0">
              <a:solidFill>
                <a:srgbClr val="172D53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60" name="Google Shape;360;p27"/>
          <p:cNvSpPr txBox="1">
            <a:spLocks noGrp="1"/>
          </p:cNvSpPr>
          <p:nvPr>
            <p:ph type="title"/>
          </p:nvPr>
        </p:nvSpPr>
        <p:spPr>
          <a:xfrm>
            <a:off x="1877575" y="463539"/>
            <a:ext cx="5327400" cy="436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b="1" dirty="0">
                <a:solidFill>
                  <a:srgbClr val="172D53"/>
                </a:solidFill>
                <a:latin typeface="Poppins"/>
                <a:ea typeface="Poppins"/>
                <a:cs typeface="Poppins"/>
                <a:sym typeface="Poppins"/>
              </a:rPr>
              <a:t>CURRENT RAISE</a:t>
            </a:r>
            <a:endParaRPr sz="3000" b="1" dirty="0">
              <a:solidFill>
                <a:srgbClr val="172D53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5" name="Google Shape;71;p15">
            <a:extLst>
              <a:ext uri="{FF2B5EF4-FFF2-40B4-BE49-F238E27FC236}">
                <a16:creationId xmlns:a16="http://schemas.microsoft.com/office/drawing/2014/main" id="{4B5B3918-0BD1-8141-89C4-5A0763ED0871}"/>
              </a:ext>
            </a:extLst>
          </p:cNvPr>
          <p:cNvSpPr txBox="1">
            <a:spLocks/>
          </p:cNvSpPr>
          <p:nvPr/>
        </p:nvSpPr>
        <p:spPr>
          <a:xfrm>
            <a:off x="992565" y="1981900"/>
            <a:ext cx="7158870" cy="177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●"/>
              <a:defRPr sz="1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 algn="ctr">
              <a:spcAft>
                <a:spcPts val="1000"/>
              </a:spcAft>
              <a:buClr>
                <a:schemeClr val="dk1"/>
              </a:buClr>
              <a:buSzPts val="1100"/>
              <a:buNone/>
            </a:pPr>
            <a:r>
              <a:rPr lang="en-US" sz="2300" dirty="0">
                <a:solidFill>
                  <a:srgbClr val="172D53"/>
                </a:solidFill>
                <a:latin typeface="Roboto"/>
                <a:ea typeface="Roboto"/>
                <a:cs typeface="Roboto"/>
                <a:sym typeface="Roboto"/>
              </a:rPr>
              <a:t>How much are you trying to raise? What is the legal structure? What are the terms of the agreement?	</a:t>
            </a:r>
          </a:p>
          <a:p>
            <a:pPr marL="0" indent="0" algn="ctr">
              <a:spcAft>
                <a:spcPts val="1000"/>
              </a:spcAft>
              <a:buClr>
                <a:schemeClr val="dk1"/>
              </a:buClr>
              <a:buSzPts val="1100"/>
              <a:buNone/>
            </a:pPr>
            <a:r>
              <a:rPr lang="en-US" sz="1600" dirty="0">
                <a:solidFill>
                  <a:srgbClr val="172D53"/>
                </a:solidFill>
                <a:latin typeface="Roboto"/>
                <a:ea typeface="Roboto"/>
                <a:cs typeface="Roboto"/>
                <a:sym typeface="Roboto"/>
              </a:rPr>
              <a:t>Note: Consult with your financial and legal advisors regarding this statement.</a:t>
            </a:r>
          </a:p>
        </p:txBody>
      </p:sp>
    </p:spTree>
  </p:cSld>
  <p:clrMapOvr>
    <a:masterClrMapping/>
  </p:clrMapOvr>
  <p:transition spd="slow">
    <p:push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close up of a logo&#10;&#10;Description automatically generated">
            <a:extLst>
              <a:ext uri="{FF2B5EF4-FFF2-40B4-BE49-F238E27FC236}">
                <a16:creationId xmlns:a16="http://schemas.microsoft.com/office/drawing/2014/main" id="{025019CF-2E6F-DC4F-AC7B-082563D4B7E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29304" y="146956"/>
            <a:ext cx="3677178" cy="3440770"/>
          </a:xfrm>
          <a:prstGeom prst="rect">
            <a:avLst/>
          </a:prstGeom>
        </p:spPr>
      </p:pic>
      <p:sp>
        <p:nvSpPr>
          <p:cNvPr id="376" name="Google Shape;376;p28"/>
          <p:cNvSpPr txBox="1">
            <a:spLocks noGrp="1"/>
          </p:cNvSpPr>
          <p:nvPr>
            <p:ph type="title" idx="4294967295"/>
          </p:nvPr>
        </p:nvSpPr>
        <p:spPr>
          <a:xfrm>
            <a:off x="311700" y="3428533"/>
            <a:ext cx="8520600" cy="119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dirty="0" err="1">
                <a:solidFill>
                  <a:srgbClr val="172D53"/>
                </a:solidFill>
                <a:latin typeface="Roboto"/>
                <a:ea typeface="Roboto"/>
                <a:cs typeface="Roboto"/>
                <a:sym typeface="Roboto"/>
              </a:rPr>
              <a:t>contact@info.com</a:t>
            </a:r>
            <a:endParaRPr sz="1800" dirty="0">
              <a:solidFill>
                <a:srgbClr val="172D53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dirty="0" err="1">
                <a:solidFill>
                  <a:srgbClr val="172D53"/>
                </a:solidFill>
                <a:latin typeface="Roboto"/>
                <a:ea typeface="Roboto"/>
                <a:cs typeface="Roboto"/>
                <a:sym typeface="Roboto"/>
              </a:rPr>
              <a:t>www.company.com</a:t>
            </a:r>
            <a:endParaRPr sz="1800" dirty="0">
              <a:solidFill>
                <a:srgbClr val="172D53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  <p:transition spd="slow">
    <p:push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4"/>
          <p:cNvSpPr txBox="1">
            <a:spLocks noGrp="1"/>
          </p:cNvSpPr>
          <p:nvPr>
            <p:ph type="title"/>
          </p:nvPr>
        </p:nvSpPr>
        <p:spPr>
          <a:xfrm>
            <a:off x="1618831" y="1139714"/>
            <a:ext cx="5906337" cy="436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b="1" dirty="0">
                <a:solidFill>
                  <a:srgbClr val="172D53"/>
                </a:solidFill>
                <a:latin typeface="Poppins"/>
                <a:ea typeface="Poppins"/>
                <a:cs typeface="Poppins"/>
                <a:sym typeface="Poppins"/>
              </a:rPr>
              <a:t>THE PROBLEM</a:t>
            </a:r>
            <a:endParaRPr sz="3000" b="1" dirty="0">
              <a:solidFill>
                <a:srgbClr val="172D53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16" name="Google Shape;355;p27">
            <a:extLst>
              <a:ext uri="{FF2B5EF4-FFF2-40B4-BE49-F238E27FC236}">
                <a16:creationId xmlns:a16="http://schemas.microsoft.com/office/drawing/2014/main" id="{FFAB21B6-07E5-004D-AC5F-258B4022A38D}"/>
              </a:ext>
            </a:extLst>
          </p:cNvPr>
          <p:cNvSpPr txBox="1">
            <a:spLocks/>
          </p:cNvSpPr>
          <p:nvPr/>
        </p:nvSpPr>
        <p:spPr>
          <a:xfrm>
            <a:off x="2291175" y="1576214"/>
            <a:ext cx="4500300" cy="406800"/>
          </a:xfrm>
          <a:prstGeom prst="rect">
            <a:avLst/>
          </a:prstGeom>
        </p:spPr>
        <p:txBody>
          <a:bodyPr spcFirstLastPara="1" wrap="square" lIns="91425" tIns="91425" rIns="72850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n-US" sz="1600" b="1" dirty="0">
                <a:solidFill>
                  <a:srgbClr val="172D53"/>
                </a:solidFill>
                <a:latin typeface="Roboto"/>
                <a:ea typeface="Roboto"/>
                <a:cs typeface="Roboto"/>
                <a:sym typeface="Roboto"/>
              </a:rPr>
              <a:t>WHAT IS THE ISSUE YOU ARE SOLVING?</a:t>
            </a:r>
          </a:p>
        </p:txBody>
      </p:sp>
      <p:sp>
        <p:nvSpPr>
          <p:cNvPr id="17" name="Google Shape;71;p15">
            <a:extLst>
              <a:ext uri="{FF2B5EF4-FFF2-40B4-BE49-F238E27FC236}">
                <a16:creationId xmlns:a16="http://schemas.microsoft.com/office/drawing/2014/main" id="{900080AD-41DA-184B-9976-E20BB5635E7F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10875" y="2229586"/>
            <a:ext cx="7923000" cy="1774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10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300" dirty="0">
                <a:solidFill>
                  <a:srgbClr val="172D53"/>
                </a:solidFill>
                <a:latin typeface="Roboto"/>
                <a:ea typeface="Roboto"/>
                <a:cs typeface="Roboto"/>
                <a:sym typeface="Roboto"/>
              </a:rPr>
              <a:t>There is a </a:t>
            </a:r>
            <a:r>
              <a:rPr lang="en" sz="2300" b="1" dirty="0">
                <a:solidFill>
                  <a:srgbClr val="172D53"/>
                </a:solidFill>
                <a:latin typeface="Roboto"/>
                <a:ea typeface="Roboto"/>
                <a:cs typeface="Roboto"/>
                <a:sym typeface="Roboto"/>
              </a:rPr>
              <a:t>gap </a:t>
            </a:r>
            <a:r>
              <a:rPr lang="en" sz="2300" dirty="0">
                <a:solidFill>
                  <a:srgbClr val="172D53"/>
                </a:solidFill>
                <a:latin typeface="Roboto"/>
                <a:ea typeface="Roboto"/>
                <a:cs typeface="Roboto"/>
                <a:sym typeface="Roboto"/>
              </a:rPr>
              <a:t>in </a:t>
            </a:r>
            <a:r>
              <a:rPr lang="en" sz="2300" b="1" dirty="0">
                <a:solidFill>
                  <a:srgbClr val="172D53"/>
                </a:solidFill>
                <a:latin typeface="Roboto"/>
                <a:ea typeface="Roboto"/>
                <a:cs typeface="Roboto"/>
                <a:sym typeface="Roboto"/>
              </a:rPr>
              <a:t>this market</a:t>
            </a:r>
            <a:r>
              <a:rPr lang="en" sz="2300" dirty="0">
                <a:solidFill>
                  <a:srgbClr val="172D53"/>
                </a:solidFill>
                <a:latin typeface="Roboto"/>
                <a:ea typeface="Roboto"/>
                <a:cs typeface="Roboto"/>
                <a:sym typeface="Roboto"/>
              </a:rPr>
              <a:t>. This is </a:t>
            </a:r>
            <a:r>
              <a:rPr lang="en" sz="2300" b="1" dirty="0">
                <a:solidFill>
                  <a:srgbClr val="172D53"/>
                </a:solidFill>
                <a:latin typeface="Roboto"/>
                <a:ea typeface="Roboto"/>
                <a:cs typeface="Roboto"/>
                <a:sym typeface="Roboto"/>
              </a:rPr>
              <a:t>the problem </a:t>
            </a:r>
            <a:r>
              <a:rPr lang="en" sz="2300" dirty="0">
                <a:solidFill>
                  <a:srgbClr val="172D53"/>
                </a:solidFill>
                <a:latin typeface="Roboto"/>
                <a:ea typeface="Roboto"/>
                <a:cs typeface="Roboto"/>
                <a:sym typeface="Roboto"/>
              </a:rPr>
              <a:t>people need solved or</a:t>
            </a:r>
            <a:r>
              <a:rPr lang="en" sz="2300" b="1" dirty="0">
                <a:solidFill>
                  <a:srgbClr val="172D53"/>
                </a:solidFill>
                <a:latin typeface="Roboto"/>
                <a:ea typeface="Roboto"/>
                <a:cs typeface="Roboto"/>
                <a:sym typeface="Roboto"/>
              </a:rPr>
              <a:t> the opportunity present </a:t>
            </a:r>
            <a:r>
              <a:rPr lang="en" sz="2300" dirty="0">
                <a:solidFill>
                  <a:srgbClr val="172D53"/>
                </a:solidFill>
                <a:latin typeface="Roboto"/>
                <a:ea typeface="Roboto"/>
                <a:cs typeface="Roboto"/>
                <a:sym typeface="Roboto"/>
              </a:rPr>
              <a:t>in the market.</a:t>
            </a:r>
            <a:endParaRPr sz="2300" dirty="0">
              <a:solidFill>
                <a:srgbClr val="172D53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  <p:transition spd="slow">
    <p:push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15"/>
          <p:cNvSpPr txBox="1">
            <a:spLocks noGrp="1"/>
          </p:cNvSpPr>
          <p:nvPr>
            <p:ph type="body" idx="1"/>
          </p:nvPr>
        </p:nvSpPr>
        <p:spPr>
          <a:xfrm>
            <a:off x="610875" y="2159628"/>
            <a:ext cx="7923000" cy="1774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10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300" b="1" dirty="0">
                <a:solidFill>
                  <a:srgbClr val="172D53"/>
                </a:solidFill>
                <a:latin typeface="Roboto"/>
                <a:ea typeface="Roboto"/>
                <a:cs typeface="Roboto"/>
                <a:sym typeface="Roboto"/>
              </a:rPr>
              <a:t>Your company </a:t>
            </a:r>
            <a:r>
              <a:rPr lang="en" sz="2300" dirty="0">
                <a:solidFill>
                  <a:srgbClr val="172D53"/>
                </a:solidFill>
                <a:latin typeface="Roboto"/>
                <a:ea typeface="Roboto"/>
                <a:cs typeface="Roboto"/>
                <a:sym typeface="Roboto"/>
              </a:rPr>
              <a:t>is offering </a:t>
            </a:r>
            <a:r>
              <a:rPr lang="en" sz="2300" b="1" dirty="0">
                <a:solidFill>
                  <a:srgbClr val="172D53"/>
                </a:solidFill>
                <a:latin typeface="Roboto"/>
                <a:ea typeface="Roboto"/>
                <a:cs typeface="Roboto"/>
                <a:sym typeface="Roboto"/>
              </a:rPr>
              <a:t>this solution </a:t>
            </a:r>
            <a:r>
              <a:rPr lang="en" sz="2300" dirty="0">
                <a:solidFill>
                  <a:srgbClr val="172D53"/>
                </a:solidFill>
                <a:latin typeface="Roboto"/>
                <a:ea typeface="Roboto"/>
                <a:cs typeface="Roboto"/>
                <a:sym typeface="Roboto"/>
              </a:rPr>
              <a:t>to address </a:t>
            </a:r>
            <a:r>
              <a:rPr lang="en" sz="2300" b="1" dirty="0">
                <a:solidFill>
                  <a:srgbClr val="172D53"/>
                </a:solidFill>
                <a:latin typeface="Roboto"/>
                <a:ea typeface="Roboto"/>
                <a:cs typeface="Roboto"/>
                <a:sym typeface="Roboto"/>
              </a:rPr>
              <a:t>the problem</a:t>
            </a:r>
            <a:r>
              <a:rPr lang="en" sz="2300" dirty="0">
                <a:solidFill>
                  <a:srgbClr val="172D53"/>
                </a:solidFill>
                <a:latin typeface="Roboto"/>
                <a:ea typeface="Roboto"/>
                <a:cs typeface="Roboto"/>
                <a:sym typeface="Roboto"/>
              </a:rPr>
              <a:t>. Your company offers </a:t>
            </a:r>
            <a:r>
              <a:rPr lang="en" sz="2300" b="1" dirty="0">
                <a:solidFill>
                  <a:srgbClr val="172D53"/>
                </a:solidFill>
                <a:latin typeface="Roboto"/>
                <a:ea typeface="Roboto"/>
                <a:cs typeface="Roboto"/>
                <a:sym typeface="Roboto"/>
              </a:rPr>
              <a:t>this product </a:t>
            </a:r>
            <a:r>
              <a:rPr lang="en" sz="2300" dirty="0">
                <a:solidFill>
                  <a:srgbClr val="172D53"/>
                </a:solidFill>
                <a:latin typeface="Roboto"/>
                <a:ea typeface="Roboto"/>
                <a:cs typeface="Roboto"/>
                <a:sym typeface="Roboto"/>
              </a:rPr>
              <a:t>and here is a </a:t>
            </a:r>
            <a:r>
              <a:rPr lang="en" sz="2300" b="1" dirty="0">
                <a:solidFill>
                  <a:srgbClr val="172D53"/>
                </a:solidFill>
                <a:latin typeface="Roboto"/>
                <a:ea typeface="Roboto"/>
                <a:cs typeface="Roboto"/>
                <a:sym typeface="Roboto"/>
              </a:rPr>
              <a:t>short descriptor/detail </a:t>
            </a:r>
            <a:r>
              <a:rPr lang="en" sz="2300" dirty="0">
                <a:solidFill>
                  <a:srgbClr val="172D53"/>
                </a:solidFill>
                <a:latin typeface="Roboto"/>
                <a:ea typeface="Roboto"/>
                <a:cs typeface="Roboto"/>
                <a:sym typeface="Roboto"/>
              </a:rPr>
              <a:t>of the product/solution.</a:t>
            </a:r>
            <a:endParaRPr sz="2300" dirty="0">
              <a:solidFill>
                <a:srgbClr val="172D53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72" name="Google Shape;72;p15"/>
          <p:cNvSpPr txBox="1">
            <a:spLocks noGrp="1"/>
          </p:cNvSpPr>
          <p:nvPr>
            <p:ph type="title"/>
          </p:nvPr>
        </p:nvSpPr>
        <p:spPr>
          <a:xfrm>
            <a:off x="1908325" y="907119"/>
            <a:ext cx="5327400" cy="396818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b="1" dirty="0">
                <a:solidFill>
                  <a:srgbClr val="172D53"/>
                </a:solidFill>
                <a:latin typeface="Poppins"/>
                <a:ea typeface="Poppins"/>
                <a:cs typeface="Poppins"/>
                <a:sym typeface="Poppins"/>
              </a:rPr>
              <a:t>THE SOLUTION</a:t>
            </a:r>
            <a:endParaRPr sz="3000" b="1" dirty="0">
              <a:solidFill>
                <a:srgbClr val="172D53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6" name="Google Shape;355;p27">
            <a:extLst>
              <a:ext uri="{FF2B5EF4-FFF2-40B4-BE49-F238E27FC236}">
                <a16:creationId xmlns:a16="http://schemas.microsoft.com/office/drawing/2014/main" id="{B91D520D-C3EB-8F4C-854C-2FD6321049DD}"/>
              </a:ext>
            </a:extLst>
          </p:cNvPr>
          <p:cNvSpPr txBox="1">
            <a:spLocks/>
          </p:cNvSpPr>
          <p:nvPr/>
        </p:nvSpPr>
        <p:spPr>
          <a:xfrm>
            <a:off x="2291175" y="1305756"/>
            <a:ext cx="4500300" cy="369819"/>
          </a:xfrm>
          <a:prstGeom prst="rect">
            <a:avLst/>
          </a:prstGeom>
        </p:spPr>
        <p:txBody>
          <a:bodyPr spcFirstLastPara="1" wrap="square" lIns="91425" tIns="91425" rIns="72850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n-US" sz="1600" b="1" dirty="0">
                <a:solidFill>
                  <a:srgbClr val="172D53"/>
                </a:solidFill>
                <a:latin typeface="Roboto"/>
                <a:ea typeface="Roboto"/>
                <a:cs typeface="Roboto"/>
                <a:sym typeface="Roboto"/>
              </a:rPr>
              <a:t>YOU. YOUR ELEVATOR PITCH SOLUTION</a:t>
            </a:r>
          </a:p>
        </p:txBody>
      </p:sp>
    </p:spTree>
  </p:cSld>
  <p:clrMapOvr>
    <a:masterClrMapping/>
  </p:clrMapOvr>
  <p:transition spd="slow">
    <p:push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p21"/>
          <p:cNvSpPr txBox="1">
            <a:spLocks noGrp="1"/>
          </p:cNvSpPr>
          <p:nvPr>
            <p:ph type="title" idx="4294967295"/>
          </p:nvPr>
        </p:nvSpPr>
        <p:spPr>
          <a:xfrm>
            <a:off x="1908325" y="503556"/>
            <a:ext cx="5327400" cy="436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b="1" dirty="0">
                <a:solidFill>
                  <a:srgbClr val="172D53"/>
                </a:solidFill>
                <a:latin typeface="Poppins"/>
                <a:ea typeface="Poppins"/>
                <a:cs typeface="Poppins"/>
                <a:sym typeface="Poppins"/>
              </a:rPr>
              <a:t>PRODUCT</a:t>
            </a:r>
            <a:endParaRPr sz="3000" b="1" dirty="0">
              <a:solidFill>
                <a:srgbClr val="172D53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23" name="Google Shape;355;p27">
            <a:extLst>
              <a:ext uri="{FF2B5EF4-FFF2-40B4-BE49-F238E27FC236}">
                <a16:creationId xmlns:a16="http://schemas.microsoft.com/office/drawing/2014/main" id="{F38D966B-9B72-5844-9926-B3D6503B2E89}"/>
              </a:ext>
            </a:extLst>
          </p:cNvPr>
          <p:cNvSpPr txBox="1">
            <a:spLocks/>
          </p:cNvSpPr>
          <p:nvPr/>
        </p:nvSpPr>
        <p:spPr>
          <a:xfrm>
            <a:off x="2086881" y="940056"/>
            <a:ext cx="4970237" cy="406800"/>
          </a:xfrm>
          <a:prstGeom prst="rect">
            <a:avLst/>
          </a:prstGeom>
        </p:spPr>
        <p:txBody>
          <a:bodyPr spcFirstLastPara="1" wrap="square" lIns="91425" tIns="91425" rIns="72850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n-US" sz="1600" b="1" dirty="0">
                <a:solidFill>
                  <a:srgbClr val="172D53"/>
                </a:solidFill>
                <a:latin typeface="Roboto"/>
                <a:ea typeface="Roboto"/>
                <a:cs typeface="Roboto"/>
                <a:sym typeface="Roboto"/>
              </a:rPr>
              <a:t>WHAT IS THE EXCHANGE OF GOODS/SERVICES?</a:t>
            </a:r>
          </a:p>
        </p:txBody>
      </p:sp>
      <p:sp>
        <p:nvSpPr>
          <p:cNvPr id="24" name="Google Shape;355;p27">
            <a:extLst>
              <a:ext uri="{FF2B5EF4-FFF2-40B4-BE49-F238E27FC236}">
                <a16:creationId xmlns:a16="http://schemas.microsoft.com/office/drawing/2014/main" id="{A1769DFC-6FC8-CB43-BBFD-CAF60AA02D2F}"/>
              </a:ext>
            </a:extLst>
          </p:cNvPr>
          <p:cNvSpPr txBox="1">
            <a:spLocks/>
          </p:cNvSpPr>
          <p:nvPr/>
        </p:nvSpPr>
        <p:spPr>
          <a:xfrm>
            <a:off x="653143" y="2011805"/>
            <a:ext cx="3265714" cy="1674129"/>
          </a:xfrm>
          <a:prstGeom prst="rect">
            <a:avLst/>
          </a:prstGeom>
        </p:spPr>
        <p:txBody>
          <a:bodyPr spcFirstLastPara="1" wrap="square" lIns="91425" tIns="91425" rIns="72850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n-US" sz="1600" b="1" dirty="0">
                <a:solidFill>
                  <a:srgbClr val="172D53"/>
                </a:solidFill>
                <a:latin typeface="Roboto"/>
                <a:ea typeface="Roboto"/>
                <a:cs typeface="Roboto"/>
                <a:sym typeface="Roboto"/>
              </a:rPr>
              <a:t>Your service in 15-20 words. Briefly expand upon the service or product itself. What is being provided to customers? What is your unique selling point?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B67A7D0-863B-FD4C-9ABE-EA2212F57D64}"/>
              </a:ext>
            </a:extLst>
          </p:cNvPr>
          <p:cNvSpPr txBox="1"/>
          <p:nvPr/>
        </p:nvSpPr>
        <p:spPr>
          <a:xfrm>
            <a:off x="4709647" y="1541470"/>
            <a:ext cx="3158138" cy="2800767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12700">
            <a:solidFill>
              <a:schemeClr val="accent5">
                <a:lumMod val="75000"/>
              </a:schemeClr>
            </a:solidFill>
          </a:ln>
        </p:spPr>
        <p:txBody>
          <a:bodyPr wrap="square" rtlCol="0" anchor="ctr">
            <a:spAutoFit/>
          </a:bodyPr>
          <a:lstStyle/>
          <a:p>
            <a:pPr algn="ctr"/>
            <a:endParaRPr lang="en-US" sz="1600" b="1" dirty="0">
              <a:solidFill>
                <a:srgbClr val="172D53"/>
              </a:solidFill>
              <a:latin typeface="Roboto"/>
              <a:ea typeface="Roboto"/>
            </a:endParaRPr>
          </a:p>
          <a:p>
            <a:pPr algn="ctr"/>
            <a:endParaRPr lang="en-US" sz="1600" b="1" dirty="0">
              <a:solidFill>
                <a:srgbClr val="172D53"/>
              </a:solidFill>
              <a:latin typeface="Roboto"/>
              <a:ea typeface="Roboto"/>
            </a:endParaRPr>
          </a:p>
          <a:p>
            <a:pPr algn="ctr"/>
            <a:endParaRPr lang="en-US" sz="1600" b="1" dirty="0">
              <a:solidFill>
                <a:srgbClr val="172D53"/>
              </a:solidFill>
              <a:latin typeface="Roboto"/>
              <a:ea typeface="Roboto"/>
            </a:endParaRPr>
          </a:p>
          <a:p>
            <a:pPr algn="ctr"/>
            <a:endParaRPr lang="en-US" sz="1600" b="1" dirty="0">
              <a:solidFill>
                <a:srgbClr val="172D53"/>
              </a:solidFill>
              <a:latin typeface="Roboto"/>
              <a:ea typeface="Roboto"/>
            </a:endParaRPr>
          </a:p>
          <a:p>
            <a:pPr algn="ctr"/>
            <a:endParaRPr lang="en-US" sz="1600" b="1" dirty="0">
              <a:solidFill>
                <a:srgbClr val="172D53"/>
              </a:solidFill>
              <a:latin typeface="Roboto"/>
              <a:ea typeface="Roboto"/>
            </a:endParaRPr>
          </a:p>
          <a:p>
            <a:pPr algn="ctr"/>
            <a:r>
              <a:rPr lang="en-US" sz="1600" b="1" dirty="0">
                <a:solidFill>
                  <a:srgbClr val="172D53"/>
                </a:solidFill>
                <a:latin typeface="Roboto"/>
                <a:ea typeface="Roboto"/>
              </a:rPr>
              <a:t>Pretty picture</a:t>
            </a:r>
          </a:p>
          <a:p>
            <a:pPr algn="ctr"/>
            <a:endParaRPr lang="en-US" sz="1600" b="1" dirty="0">
              <a:solidFill>
                <a:srgbClr val="172D53"/>
              </a:solidFill>
              <a:latin typeface="Roboto"/>
              <a:ea typeface="Roboto"/>
            </a:endParaRPr>
          </a:p>
          <a:p>
            <a:pPr algn="ctr"/>
            <a:endParaRPr lang="en-US" sz="1600" b="1" dirty="0">
              <a:solidFill>
                <a:srgbClr val="172D53"/>
              </a:solidFill>
              <a:latin typeface="Roboto"/>
              <a:ea typeface="Roboto"/>
            </a:endParaRPr>
          </a:p>
          <a:p>
            <a:pPr algn="ctr"/>
            <a:endParaRPr lang="en-US" sz="1600" b="1" dirty="0">
              <a:solidFill>
                <a:srgbClr val="172D53"/>
              </a:solidFill>
              <a:latin typeface="Roboto"/>
              <a:ea typeface="Roboto"/>
            </a:endParaRPr>
          </a:p>
          <a:p>
            <a:pPr algn="ctr"/>
            <a:endParaRPr lang="en-US" sz="1600" b="1" dirty="0">
              <a:solidFill>
                <a:srgbClr val="172D53"/>
              </a:solidFill>
              <a:latin typeface="Roboto"/>
              <a:ea typeface="Roboto"/>
            </a:endParaRPr>
          </a:p>
          <a:p>
            <a:pPr algn="ctr"/>
            <a:endParaRPr lang="en-US" sz="1600" b="1" dirty="0">
              <a:solidFill>
                <a:srgbClr val="172D53"/>
              </a:solidFill>
              <a:latin typeface="Roboto"/>
              <a:ea typeface="Roboto"/>
            </a:endParaRPr>
          </a:p>
        </p:txBody>
      </p:sp>
    </p:spTree>
  </p:cSld>
  <p:clrMapOvr>
    <a:masterClrMapping/>
  </p:clrMapOvr>
  <p:transition spd="slow">
    <p:push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16"/>
          <p:cNvSpPr txBox="1">
            <a:spLocks noGrp="1"/>
          </p:cNvSpPr>
          <p:nvPr>
            <p:ph type="title"/>
          </p:nvPr>
        </p:nvSpPr>
        <p:spPr>
          <a:xfrm>
            <a:off x="1908325" y="1241224"/>
            <a:ext cx="5327400" cy="436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b="1" dirty="0">
                <a:solidFill>
                  <a:srgbClr val="172D53"/>
                </a:solidFill>
                <a:latin typeface="Poppins"/>
                <a:ea typeface="Poppins"/>
                <a:cs typeface="Poppins"/>
                <a:sym typeface="Poppins"/>
              </a:rPr>
              <a:t>MARKET SIZE / VALIDATION</a:t>
            </a:r>
            <a:endParaRPr sz="3000" b="1" dirty="0">
              <a:solidFill>
                <a:srgbClr val="172D53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11" name="Google Shape;355;p27">
            <a:extLst>
              <a:ext uri="{FF2B5EF4-FFF2-40B4-BE49-F238E27FC236}">
                <a16:creationId xmlns:a16="http://schemas.microsoft.com/office/drawing/2014/main" id="{2E8E0391-E1C1-174A-ABA4-6440066236AC}"/>
              </a:ext>
            </a:extLst>
          </p:cNvPr>
          <p:cNvSpPr txBox="1">
            <a:spLocks/>
          </p:cNvSpPr>
          <p:nvPr/>
        </p:nvSpPr>
        <p:spPr>
          <a:xfrm>
            <a:off x="2291175" y="1689850"/>
            <a:ext cx="4500300" cy="406800"/>
          </a:xfrm>
          <a:prstGeom prst="rect">
            <a:avLst/>
          </a:prstGeom>
        </p:spPr>
        <p:txBody>
          <a:bodyPr spcFirstLastPara="1" wrap="square" lIns="91425" tIns="91425" rIns="72850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n-US" sz="1600" b="1" dirty="0">
                <a:solidFill>
                  <a:srgbClr val="172D53"/>
                </a:solidFill>
                <a:latin typeface="Roboto"/>
                <a:ea typeface="Roboto"/>
                <a:cs typeface="Roboto"/>
                <a:sym typeface="Roboto"/>
              </a:rPr>
              <a:t>EXPRESSING POTENTIAL FOR GROWTH</a:t>
            </a:r>
          </a:p>
        </p:txBody>
      </p:sp>
      <p:sp>
        <p:nvSpPr>
          <p:cNvPr id="5" name="Google Shape;71;p15">
            <a:extLst>
              <a:ext uri="{FF2B5EF4-FFF2-40B4-BE49-F238E27FC236}">
                <a16:creationId xmlns:a16="http://schemas.microsoft.com/office/drawing/2014/main" id="{7F8BA5AD-607C-124F-912F-CFB8A03A7C78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10875" y="2229586"/>
            <a:ext cx="7923000" cy="1774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10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300" dirty="0">
                <a:solidFill>
                  <a:srgbClr val="172D53"/>
                </a:solidFill>
                <a:latin typeface="Roboto"/>
                <a:ea typeface="Roboto"/>
                <a:cs typeface="Roboto"/>
                <a:sym typeface="Roboto"/>
              </a:rPr>
              <a:t>How big is the market? Is it a growing? Give a fact or two about the current state of the industry and potential to capitalize on its size</a:t>
            </a:r>
            <a:endParaRPr sz="2300" dirty="0">
              <a:solidFill>
                <a:srgbClr val="172D53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  <p:transition spd="slow">
    <p:push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23"/>
          <p:cNvSpPr txBox="1">
            <a:spLocks noGrp="1"/>
          </p:cNvSpPr>
          <p:nvPr>
            <p:ph type="title" idx="4294967295"/>
          </p:nvPr>
        </p:nvSpPr>
        <p:spPr>
          <a:xfrm>
            <a:off x="1908325" y="503556"/>
            <a:ext cx="5327400" cy="436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b="1" dirty="0">
                <a:solidFill>
                  <a:srgbClr val="172D53"/>
                </a:solidFill>
                <a:latin typeface="Poppins"/>
                <a:ea typeface="Poppins"/>
                <a:cs typeface="Poppins"/>
                <a:sym typeface="Poppins"/>
              </a:rPr>
              <a:t>TRACTION</a:t>
            </a:r>
            <a:endParaRPr sz="3000" b="1" dirty="0">
              <a:solidFill>
                <a:srgbClr val="172D53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17" name="Google Shape;355;p27">
            <a:extLst>
              <a:ext uri="{FF2B5EF4-FFF2-40B4-BE49-F238E27FC236}">
                <a16:creationId xmlns:a16="http://schemas.microsoft.com/office/drawing/2014/main" id="{9483BE49-022E-BD4F-A824-9CEB50304064}"/>
              </a:ext>
            </a:extLst>
          </p:cNvPr>
          <p:cNvSpPr txBox="1">
            <a:spLocks/>
          </p:cNvSpPr>
          <p:nvPr/>
        </p:nvSpPr>
        <p:spPr>
          <a:xfrm>
            <a:off x="2190616" y="940056"/>
            <a:ext cx="4762768" cy="406800"/>
          </a:xfrm>
          <a:prstGeom prst="rect">
            <a:avLst/>
          </a:prstGeom>
        </p:spPr>
        <p:txBody>
          <a:bodyPr spcFirstLastPara="1" wrap="square" lIns="91425" tIns="91425" rIns="72850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n-US" sz="1600" b="1" dirty="0">
                <a:solidFill>
                  <a:srgbClr val="172D53"/>
                </a:solidFill>
                <a:latin typeface="Roboto"/>
                <a:ea typeface="Roboto"/>
                <a:cs typeface="Roboto"/>
                <a:sym typeface="Roboto"/>
              </a:rPr>
              <a:t>LOOK HOW MUCH PEOPLE LOVE YOUR PRODUCT</a:t>
            </a:r>
          </a:p>
        </p:txBody>
      </p:sp>
      <p:sp>
        <p:nvSpPr>
          <p:cNvPr id="18" name="Google Shape;355;p27">
            <a:extLst>
              <a:ext uri="{FF2B5EF4-FFF2-40B4-BE49-F238E27FC236}">
                <a16:creationId xmlns:a16="http://schemas.microsoft.com/office/drawing/2014/main" id="{01486754-3AA2-1C4D-BFD1-194011F9288B}"/>
              </a:ext>
            </a:extLst>
          </p:cNvPr>
          <p:cNvSpPr txBox="1">
            <a:spLocks/>
          </p:cNvSpPr>
          <p:nvPr/>
        </p:nvSpPr>
        <p:spPr>
          <a:xfrm>
            <a:off x="1404441" y="2118590"/>
            <a:ext cx="2607104" cy="1495783"/>
          </a:xfrm>
          <a:prstGeom prst="rect">
            <a:avLst/>
          </a:prstGeom>
        </p:spPr>
        <p:txBody>
          <a:bodyPr spcFirstLastPara="1" wrap="square" lIns="91425" tIns="91425" rIns="72850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n-US" sz="1600" b="1" dirty="0">
                <a:solidFill>
                  <a:srgbClr val="172D53"/>
                </a:solidFill>
                <a:latin typeface="Roboto"/>
                <a:ea typeface="Roboto"/>
                <a:cs typeface="Roboto"/>
                <a:sym typeface="Roboto"/>
              </a:rPr>
              <a:t>Give a stat about the customers you’re serving (number of locations, number of units, amount of web traffic, etc.)</a:t>
            </a:r>
          </a:p>
        </p:txBody>
      </p:sp>
      <p:sp>
        <p:nvSpPr>
          <p:cNvPr id="20" name="Google Shape;355;p27">
            <a:extLst>
              <a:ext uri="{FF2B5EF4-FFF2-40B4-BE49-F238E27FC236}">
                <a16:creationId xmlns:a16="http://schemas.microsoft.com/office/drawing/2014/main" id="{E8F50BC6-0B7F-1142-9B30-CA9FC5EC300E}"/>
              </a:ext>
            </a:extLst>
          </p:cNvPr>
          <p:cNvSpPr txBox="1">
            <a:spLocks/>
          </p:cNvSpPr>
          <p:nvPr/>
        </p:nvSpPr>
        <p:spPr>
          <a:xfrm>
            <a:off x="5132456" y="2118590"/>
            <a:ext cx="2558117" cy="1495783"/>
          </a:xfrm>
          <a:prstGeom prst="rect">
            <a:avLst/>
          </a:prstGeom>
        </p:spPr>
        <p:txBody>
          <a:bodyPr spcFirstLastPara="1" wrap="square" lIns="91425" tIns="91425" rIns="72850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n-US" sz="1600" b="1" dirty="0">
                <a:solidFill>
                  <a:srgbClr val="172D53"/>
                </a:solidFill>
                <a:latin typeface="Roboto"/>
                <a:ea typeface="Roboto"/>
                <a:cs typeface="Roboto"/>
                <a:sym typeface="Roboto"/>
              </a:rPr>
              <a:t>Give a stat about the scope of your growth or percentage to show your increased activity</a:t>
            </a:r>
          </a:p>
        </p:txBody>
      </p:sp>
    </p:spTree>
  </p:cSld>
  <p:clrMapOvr>
    <a:masterClrMapping/>
  </p:clrMapOvr>
  <p:transition spd="slow">
    <p:push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Google Shape;230;p24"/>
          <p:cNvSpPr/>
          <p:nvPr/>
        </p:nvSpPr>
        <p:spPr>
          <a:xfrm>
            <a:off x="2651093" y="1506127"/>
            <a:ext cx="1814700" cy="522000"/>
          </a:xfrm>
          <a:prstGeom prst="roundRect">
            <a:avLst>
              <a:gd name="adj" fmla="val 16667"/>
            </a:avLst>
          </a:prstGeom>
          <a:solidFill>
            <a:srgbClr val="172D5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3" name="Google Shape;233;p24"/>
          <p:cNvSpPr/>
          <p:nvPr/>
        </p:nvSpPr>
        <p:spPr>
          <a:xfrm>
            <a:off x="4943941" y="1506140"/>
            <a:ext cx="1814700" cy="522000"/>
          </a:xfrm>
          <a:prstGeom prst="roundRect">
            <a:avLst>
              <a:gd name="adj" fmla="val 16667"/>
            </a:avLst>
          </a:prstGeom>
          <a:solidFill>
            <a:srgbClr val="172D5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4" name="Google Shape;234;p24"/>
          <p:cNvSpPr/>
          <p:nvPr/>
        </p:nvSpPr>
        <p:spPr>
          <a:xfrm>
            <a:off x="4953535" y="3124047"/>
            <a:ext cx="1814700" cy="522000"/>
          </a:xfrm>
          <a:prstGeom prst="roundRect">
            <a:avLst>
              <a:gd name="adj" fmla="val 16667"/>
            </a:avLst>
          </a:prstGeom>
          <a:solidFill>
            <a:srgbClr val="172D5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5" name="Google Shape;235;p24"/>
          <p:cNvSpPr txBox="1">
            <a:spLocks noGrp="1"/>
          </p:cNvSpPr>
          <p:nvPr>
            <p:ph type="title" idx="4294967295"/>
          </p:nvPr>
        </p:nvSpPr>
        <p:spPr>
          <a:xfrm>
            <a:off x="5408892" y="1506015"/>
            <a:ext cx="1173300" cy="522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dirty="0">
                <a:solidFill>
                  <a:srgbClr val="FCFCFC"/>
                </a:solidFill>
                <a:latin typeface="Roboto Light"/>
                <a:ea typeface="Roboto Light"/>
                <a:cs typeface="Roboto Light"/>
                <a:sym typeface="Roboto Light"/>
              </a:rPr>
              <a:t>Steve</a:t>
            </a:r>
            <a:endParaRPr sz="1400" dirty="0">
              <a:solidFill>
                <a:srgbClr val="FCFCFC"/>
              </a:solidFill>
              <a:latin typeface="Roboto Light"/>
              <a:ea typeface="Roboto Light"/>
              <a:cs typeface="Roboto Light"/>
              <a:sym typeface="Roboto Light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 b="1" dirty="0">
                <a:solidFill>
                  <a:srgbClr val="FCFCFC"/>
                </a:solidFill>
                <a:latin typeface="Roboto"/>
                <a:ea typeface="Roboto"/>
                <a:cs typeface="Roboto"/>
                <a:sym typeface="Roboto"/>
              </a:rPr>
              <a:t>Smith</a:t>
            </a:r>
            <a:endParaRPr sz="1400" b="1" dirty="0">
              <a:solidFill>
                <a:srgbClr val="FCFCFC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36" name="Google Shape;236;p24"/>
          <p:cNvSpPr/>
          <p:nvPr/>
        </p:nvSpPr>
        <p:spPr>
          <a:xfrm>
            <a:off x="2639877" y="3149885"/>
            <a:ext cx="1814700" cy="522000"/>
          </a:xfrm>
          <a:prstGeom prst="roundRect">
            <a:avLst>
              <a:gd name="adj" fmla="val 16667"/>
            </a:avLst>
          </a:prstGeom>
          <a:solidFill>
            <a:srgbClr val="172D5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7" name="Google Shape;237;p24"/>
          <p:cNvSpPr txBox="1">
            <a:spLocks noGrp="1"/>
          </p:cNvSpPr>
          <p:nvPr>
            <p:ph type="title" idx="4294967295"/>
          </p:nvPr>
        </p:nvSpPr>
        <p:spPr>
          <a:xfrm>
            <a:off x="3180634" y="1506337"/>
            <a:ext cx="1155202" cy="522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 dirty="0">
                <a:solidFill>
                  <a:srgbClr val="FCFCFC"/>
                </a:solidFill>
                <a:latin typeface="Roboto Light"/>
                <a:ea typeface="Roboto Light"/>
                <a:cs typeface="Roboto Light"/>
                <a:sym typeface="Roboto Light"/>
              </a:rPr>
              <a:t>Mac </a:t>
            </a:r>
            <a:r>
              <a:rPr lang="en" sz="1400" b="1" dirty="0" err="1">
                <a:solidFill>
                  <a:srgbClr val="FCFCFC"/>
                </a:solidFill>
                <a:latin typeface="Roboto"/>
                <a:ea typeface="Roboto"/>
                <a:cs typeface="Roboto"/>
                <a:sym typeface="Roboto"/>
              </a:rPr>
              <a:t>McFounder</a:t>
            </a:r>
            <a:endParaRPr sz="1400" b="1" dirty="0">
              <a:solidFill>
                <a:srgbClr val="FCFCFC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38" name="Google Shape;238;p24"/>
          <p:cNvSpPr txBox="1">
            <a:spLocks noGrp="1"/>
          </p:cNvSpPr>
          <p:nvPr>
            <p:ph type="title" idx="4294967295"/>
          </p:nvPr>
        </p:nvSpPr>
        <p:spPr>
          <a:xfrm>
            <a:off x="3012318" y="2146428"/>
            <a:ext cx="18147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 i="1" dirty="0">
                <a:solidFill>
                  <a:srgbClr val="172D53"/>
                </a:solidFill>
                <a:latin typeface="Roboto"/>
                <a:ea typeface="Roboto"/>
                <a:cs typeface="Roboto"/>
                <a:sym typeface="Roboto"/>
              </a:rPr>
              <a:t>Seasoned entrepreneur</a:t>
            </a:r>
            <a:endParaRPr sz="1000" i="1" dirty="0">
              <a:solidFill>
                <a:srgbClr val="172D53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 i="1" dirty="0">
                <a:solidFill>
                  <a:srgbClr val="172D53"/>
                </a:solidFill>
                <a:latin typeface="Roboto"/>
                <a:ea typeface="Roboto"/>
                <a:cs typeface="Roboto"/>
                <a:sym typeface="Roboto"/>
              </a:rPr>
              <a:t>Team builder &amp; leader</a:t>
            </a:r>
            <a:endParaRPr sz="1000" i="1" dirty="0">
              <a:solidFill>
                <a:srgbClr val="172D53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 i="1" dirty="0">
                <a:solidFill>
                  <a:srgbClr val="172D53"/>
                </a:solidFill>
                <a:latin typeface="Roboto"/>
                <a:ea typeface="Roboto"/>
                <a:cs typeface="Roboto"/>
                <a:sym typeface="Roboto"/>
              </a:rPr>
              <a:t>Amateur quesadilla chef</a:t>
            </a:r>
            <a:endParaRPr sz="1000" i="1" dirty="0">
              <a:solidFill>
                <a:srgbClr val="172D53"/>
              </a:solidFill>
              <a:latin typeface="Roboto Light"/>
              <a:ea typeface="Roboto Light"/>
              <a:cs typeface="Roboto Light"/>
              <a:sym typeface="Roboto Light"/>
            </a:endParaRPr>
          </a:p>
        </p:txBody>
      </p:sp>
      <p:pic>
        <p:nvPicPr>
          <p:cNvPr id="239" name="Google Shape;239;p24"/>
          <p:cNvPicPr preferRelativeResize="0"/>
          <p:nvPr/>
        </p:nvPicPr>
        <p:blipFill rotWithShape="1">
          <a:blip r:embed="rId3">
            <a:alphaModFix/>
          </a:blip>
          <a:srcRect l="1200" r="1190"/>
          <a:stretch/>
        </p:blipFill>
        <p:spPr>
          <a:xfrm>
            <a:off x="2280045" y="3003472"/>
            <a:ext cx="795600" cy="814800"/>
          </a:xfrm>
          <a:prstGeom prst="ellipse">
            <a:avLst/>
          </a:prstGeom>
          <a:noFill/>
          <a:ln w="381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pic>
      <p:pic>
        <p:nvPicPr>
          <p:cNvPr id="240" name="Google Shape;240;p24"/>
          <p:cNvPicPr preferRelativeResize="0"/>
          <p:nvPr/>
        </p:nvPicPr>
        <p:blipFill rotWithShape="1">
          <a:blip r:embed="rId4">
            <a:alphaModFix/>
          </a:blip>
          <a:srcRect l="1200" r="1190"/>
          <a:stretch/>
        </p:blipFill>
        <p:spPr>
          <a:xfrm>
            <a:off x="4572000" y="1359731"/>
            <a:ext cx="795600" cy="814800"/>
          </a:xfrm>
          <a:prstGeom prst="ellipse">
            <a:avLst/>
          </a:prstGeom>
          <a:noFill/>
          <a:ln w="381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241" name="Google Shape;241;p24"/>
          <p:cNvSpPr txBox="1">
            <a:spLocks noGrp="1"/>
          </p:cNvSpPr>
          <p:nvPr>
            <p:ph type="title" idx="4294967295"/>
          </p:nvPr>
        </p:nvSpPr>
        <p:spPr>
          <a:xfrm>
            <a:off x="2965953" y="3790047"/>
            <a:ext cx="16410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000" i="1" dirty="0">
                <a:solidFill>
                  <a:srgbClr val="172D53"/>
                </a:solidFill>
                <a:latin typeface="Roboto"/>
                <a:ea typeface="Roboto"/>
                <a:cs typeface="Roboto"/>
                <a:sym typeface="Roboto"/>
              </a:rPr>
              <a:t>Organizer extraordinaire</a:t>
            </a:r>
            <a:endParaRPr sz="1000" i="1" dirty="0">
              <a:solidFill>
                <a:srgbClr val="172D53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000" i="1" dirty="0">
                <a:solidFill>
                  <a:srgbClr val="172D53"/>
                </a:solidFill>
                <a:latin typeface="Roboto"/>
                <a:ea typeface="Roboto"/>
                <a:cs typeface="Roboto"/>
                <a:sym typeface="Roboto"/>
              </a:rPr>
              <a:t>Relationship specialist</a:t>
            </a:r>
            <a:endParaRPr sz="1000" i="1" dirty="0">
              <a:solidFill>
                <a:srgbClr val="172D53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 i="1" dirty="0">
                <a:solidFill>
                  <a:srgbClr val="172D53"/>
                </a:solidFill>
                <a:latin typeface="Roboto"/>
                <a:ea typeface="Roboto"/>
                <a:cs typeface="Roboto"/>
                <a:sym typeface="Roboto"/>
              </a:rPr>
              <a:t>Earth and dog lover</a:t>
            </a:r>
            <a:endParaRPr sz="1000" i="1" dirty="0">
              <a:solidFill>
                <a:srgbClr val="172D53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42" name="Google Shape;242;p24"/>
          <p:cNvSpPr txBox="1">
            <a:spLocks noGrp="1"/>
          </p:cNvSpPr>
          <p:nvPr>
            <p:ph type="title" idx="4294967295"/>
          </p:nvPr>
        </p:nvSpPr>
        <p:spPr>
          <a:xfrm>
            <a:off x="5211329" y="2147852"/>
            <a:ext cx="16866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 i="1" dirty="0">
                <a:solidFill>
                  <a:srgbClr val="172D53"/>
                </a:solidFill>
                <a:latin typeface="Roboto"/>
                <a:ea typeface="Roboto"/>
                <a:cs typeface="Roboto"/>
                <a:sym typeface="Roboto"/>
              </a:rPr>
              <a:t>Operations specialist</a:t>
            </a:r>
            <a:endParaRPr sz="1000" i="1" dirty="0">
              <a:solidFill>
                <a:srgbClr val="172D53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 i="1" dirty="0">
                <a:solidFill>
                  <a:srgbClr val="172D53"/>
                </a:solidFill>
                <a:latin typeface="Roboto"/>
                <a:ea typeface="Roboto"/>
                <a:cs typeface="Roboto"/>
                <a:sym typeface="Roboto"/>
              </a:rPr>
              <a:t>Efficiency expert</a:t>
            </a:r>
            <a:endParaRPr sz="1000" i="1" dirty="0">
              <a:solidFill>
                <a:srgbClr val="172D53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 i="1" dirty="0">
                <a:solidFill>
                  <a:srgbClr val="172D53"/>
                </a:solidFill>
                <a:latin typeface="Roboto"/>
                <a:ea typeface="Roboto"/>
                <a:cs typeface="Roboto"/>
                <a:sym typeface="Roboto"/>
              </a:rPr>
              <a:t>Early technology adopter</a:t>
            </a:r>
            <a:endParaRPr sz="1000" i="1" dirty="0">
              <a:solidFill>
                <a:srgbClr val="172D53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243" name="Google Shape;243;p24"/>
          <p:cNvPicPr preferRelativeResize="0"/>
          <p:nvPr/>
        </p:nvPicPr>
        <p:blipFill rotWithShape="1">
          <a:blip r:embed="rId5">
            <a:alphaModFix/>
          </a:blip>
          <a:srcRect l="1200" r="1190"/>
          <a:stretch/>
        </p:blipFill>
        <p:spPr>
          <a:xfrm>
            <a:off x="4570515" y="2977418"/>
            <a:ext cx="795600" cy="814800"/>
          </a:xfrm>
          <a:prstGeom prst="ellipse">
            <a:avLst/>
          </a:prstGeom>
          <a:noFill/>
          <a:ln w="381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245" name="Google Shape;245;p24"/>
          <p:cNvSpPr txBox="1">
            <a:spLocks noGrp="1"/>
          </p:cNvSpPr>
          <p:nvPr>
            <p:ph type="title" idx="4294967295"/>
          </p:nvPr>
        </p:nvSpPr>
        <p:spPr>
          <a:xfrm>
            <a:off x="5288639" y="3765872"/>
            <a:ext cx="16062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 i="1" dirty="0">
                <a:solidFill>
                  <a:srgbClr val="172D53"/>
                </a:solidFill>
                <a:latin typeface="Roboto"/>
                <a:ea typeface="Roboto"/>
                <a:cs typeface="Roboto"/>
                <a:sym typeface="Roboto"/>
              </a:rPr>
              <a:t>Numbers guy</a:t>
            </a:r>
            <a:endParaRPr sz="1000" i="1" dirty="0">
              <a:solidFill>
                <a:srgbClr val="172D53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 i="1" dirty="0">
                <a:solidFill>
                  <a:srgbClr val="172D53"/>
                </a:solidFill>
                <a:latin typeface="Roboto"/>
                <a:ea typeface="Roboto"/>
                <a:cs typeface="Roboto"/>
                <a:sym typeface="Roboto"/>
              </a:rPr>
              <a:t>Investment manager</a:t>
            </a:r>
            <a:endParaRPr sz="1000" i="1" dirty="0">
              <a:solidFill>
                <a:srgbClr val="172D53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 i="1" dirty="0">
                <a:solidFill>
                  <a:srgbClr val="172D53"/>
                </a:solidFill>
                <a:latin typeface="Roboto"/>
                <a:ea typeface="Roboto"/>
                <a:cs typeface="Roboto"/>
                <a:sym typeface="Roboto"/>
              </a:rPr>
              <a:t>Coke Zero connoisseur</a:t>
            </a:r>
            <a:endParaRPr sz="1000" i="1" dirty="0">
              <a:solidFill>
                <a:srgbClr val="172D53"/>
              </a:solidFill>
              <a:latin typeface="Roboto Light"/>
              <a:ea typeface="Roboto Light"/>
              <a:cs typeface="Roboto Light"/>
              <a:sym typeface="Roboto Light"/>
            </a:endParaRPr>
          </a:p>
        </p:txBody>
      </p:sp>
      <p:sp>
        <p:nvSpPr>
          <p:cNvPr id="247" name="Google Shape;247;p24"/>
          <p:cNvSpPr/>
          <p:nvPr/>
        </p:nvSpPr>
        <p:spPr>
          <a:xfrm>
            <a:off x="3971636" y="1556186"/>
            <a:ext cx="364200" cy="195900"/>
          </a:xfrm>
          <a:prstGeom prst="roundRect">
            <a:avLst>
              <a:gd name="adj" fmla="val 16667"/>
            </a:avLst>
          </a:prstGeom>
          <a:solidFill>
            <a:srgbClr val="6BC4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6BC4FF"/>
              </a:solidFill>
            </a:endParaRPr>
          </a:p>
        </p:txBody>
      </p:sp>
      <p:sp>
        <p:nvSpPr>
          <p:cNvPr id="248" name="Google Shape;248;p24"/>
          <p:cNvSpPr txBox="1">
            <a:spLocks noGrp="1"/>
          </p:cNvSpPr>
          <p:nvPr>
            <p:ph type="title" idx="4294967295"/>
          </p:nvPr>
        </p:nvSpPr>
        <p:spPr>
          <a:xfrm>
            <a:off x="3914011" y="1570097"/>
            <a:ext cx="468300" cy="195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 dirty="0">
                <a:solidFill>
                  <a:srgbClr val="FFFFFF"/>
                </a:solidFill>
                <a:latin typeface="Poppins ExtraBold"/>
                <a:ea typeface="Poppins ExtraBold"/>
                <a:cs typeface="Poppins ExtraBold"/>
                <a:sym typeface="Poppins ExtraBold"/>
              </a:rPr>
              <a:t>CEO</a:t>
            </a:r>
            <a:endParaRPr sz="1000" dirty="0">
              <a:solidFill>
                <a:srgbClr val="FFFFFF"/>
              </a:solidFill>
              <a:latin typeface="Poppins ExtraBold"/>
              <a:ea typeface="Poppins ExtraBold"/>
              <a:cs typeface="Poppins ExtraBold"/>
              <a:sym typeface="Poppins ExtraBold"/>
            </a:endParaRPr>
          </a:p>
        </p:txBody>
      </p:sp>
      <p:sp>
        <p:nvSpPr>
          <p:cNvPr id="249" name="Google Shape;249;p24"/>
          <p:cNvSpPr/>
          <p:nvPr/>
        </p:nvSpPr>
        <p:spPr>
          <a:xfrm>
            <a:off x="3972807" y="3289410"/>
            <a:ext cx="364200" cy="195900"/>
          </a:xfrm>
          <a:prstGeom prst="roundRect">
            <a:avLst>
              <a:gd name="adj" fmla="val 16667"/>
            </a:avLst>
          </a:prstGeom>
          <a:solidFill>
            <a:srgbClr val="6BC4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6BC4FF"/>
              </a:solidFill>
            </a:endParaRPr>
          </a:p>
        </p:txBody>
      </p:sp>
      <p:sp>
        <p:nvSpPr>
          <p:cNvPr id="250" name="Google Shape;250;p24"/>
          <p:cNvSpPr txBox="1">
            <a:spLocks noGrp="1"/>
          </p:cNvSpPr>
          <p:nvPr>
            <p:ph type="title" idx="4294967295"/>
          </p:nvPr>
        </p:nvSpPr>
        <p:spPr>
          <a:xfrm>
            <a:off x="3915182" y="3303321"/>
            <a:ext cx="468300" cy="195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rgbClr val="FFFFFF"/>
                </a:solidFill>
                <a:latin typeface="Poppins ExtraBold"/>
                <a:ea typeface="Poppins ExtraBold"/>
                <a:cs typeface="Poppins ExtraBold"/>
                <a:sym typeface="Poppins ExtraBold"/>
              </a:rPr>
              <a:t>CRO</a:t>
            </a:r>
            <a:endParaRPr sz="1000">
              <a:solidFill>
                <a:srgbClr val="FFFFFF"/>
              </a:solidFill>
              <a:latin typeface="Poppins ExtraBold"/>
              <a:ea typeface="Poppins ExtraBold"/>
              <a:cs typeface="Poppins ExtraBold"/>
              <a:sym typeface="Poppins ExtraBold"/>
            </a:endParaRPr>
          </a:p>
        </p:txBody>
      </p:sp>
      <p:sp>
        <p:nvSpPr>
          <p:cNvPr id="251" name="Google Shape;251;p24"/>
          <p:cNvSpPr/>
          <p:nvPr/>
        </p:nvSpPr>
        <p:spPr>
          <a:xfrm>
            <a:off x="6303064" y="3286872"/>
            <a:ext cx="364200" cy="195900"/>
          </a:xfrm>
          <a:prstGeom prst="roundRect">
            <a:avLst>
              <a:gd name="adj" fmla="val 16667"/>
            </a:avLst>
          </a:prstGeom>
          <a:solidFill>
            <a:srgbClr val="6BC4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6BC4FF"/>
              </a:solidFill>
            </a:endParaRPr>
          </a:p>
        </p:txBody>
      </p:sp>
      <p:sp>
        <p:nvSpPr>
          <p:cNvPr id="252" name="Google Shape;252;p24"/>
          <p:cNvSpPr txBox="1">
            <a:spLocks noGrp="1"/>
          </p:cNvSpPr>
          <p:nvPr>
            <p:ph type="title" idx="4294967295"/>
          </p:nvPr>
        </p:nvSpPr>
        <p:spPr>
          <a:xfrm>
            <a:off x="6251014" y="3286872"/>
            <a:ext cx="468300" cy="195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rgbClr val="FFFFFF"/>
                </a:solidFill>
                <a:latin typeface="Poppins ExtraBold"/>
                <a:ea typeface="Poppins ExtraBold"/>
                <a:cs typeface="Poppins ExtraBold"/>
                <a:sym typeface="Poppins ExtraBold"/>
              </a:rPr>
              <a:t>CFO</a:t>
            </a:r>
            <a:endParaRPr sz="1000">
              <a:solidFill>
                <a:srgbClr val="FFFFFF"/>
              </a:solidFill>
              <a:latin typeface="Poppins ExtraBold"/>
              <a:ea typeface="Poppins ExtraBold"/>
              <a:cs typeface="Poppins ExtraBold"/>
              <a:sym typeface="Poppins ExtraBold"/>
            </a:endParaRPr>
          </a:p>
        </p:txBody>
      </p:sp>
      <p:sp>
        <p:nvSpPr>
          <p:cNvPr id="253" name="Google Shape;253;p24"/>
          <p:cNvSpPr txBox="1">
            <a:spLocks noGrp="1"/>
          </p:cNvSpPr>
          <p:nvPr>
            <p:ph type="title" idx="4294967295"/>
          </p:nvPr>
        </p:nvSpPr>
        <p:spPr>
          <a:xfrm>
            <a:off x="3112750" y="148175"/>
            <a:ext cx="2918400" cy="436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b="1" dirty="0">
                <a:solidFill>
                  <a:srgbClr val="172D53"/>
                </a:solidFill>
                <a:latin typeface="Poppins"/>
                <a:ea typeface="Poppins"/>
                <a:cs typeface="Poppins"/>
                <a:sym typeface="Poppins"/>
              </a:rPr>
              <a:t>TEAM</a:t>
            </a:r>
            <a:endParaRPr sz="3000" b="1" dirty="0">
              <a:solidFill>
                <a:srgbClr val="172D53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259" name="Google Shape;259;p24"/>
          <p:cNvSpPr/>
          <p:nvPr/>
        </p:nvSpPr>
        <p:spPr>
          <a:xfrm>
            <a:off x="6287444" y="1648794"/>
            <a:ext cx="364200" cy="195900"/>
          </a:xfrm>
          <a:prstGeom prst="roundRect">
            <a:avLst>
              <a:gd name="adj" fmla="val 16667"/>
            </a:avLst>
          </a:prstGeom>
          <a:solidFill>
            <a:srgbClr val="6BC4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6BC4FF"/>
              </a:solidFill>
            </a:endParaRPr>
          </a:p>
        </p:txBody>
      </p:sp>
      <p:sp>
        <p:nvSpPr>
          <p:cNvPr id="260" name="Google Shape;260;p24"/>
          <p:cNvSpPr txBox="1">
            <a:spLocks noGrp="1"/>
          </p:cNvSpPr>
          <p:nvPr>
            <p:ph type="title" idx="4294967295"/>
          </p:nvPr>
        </p:nvSpPr>
        <p:spPr>
          <a:xfrm>
            <a:off x="6196494" y="1662718"/>
            <a:ext cx="534900" cy="195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rgbClr val="FFFFFF"/>
                </a:solidFill>
                <a:latin typeface="Poppins ExtraBold"/>
                <a:ea typeface="Poppins ExtraBold"/>
                <a:cs typeface="Poppins ExtraBold"/>
                <a:sym typeface="Poppins ExtraBold"/>
              </a:rPr>
              <a:t>COO</a:t>
            </a:r>
            <a:endParaRPr sz="1000">
              <a:solidFill>
                <a:srgbClr val="FFFFFF"/>
              </a:solidFill>
              <a:latin typeface="Poppins ExtraBold"/>
              <a:ea typeface="Poppins ExtraBold"/>
              <a:cs typeface="Poppins ExtraBold"/>
              <a:sym typeface="Poppins ExtraBold"/>
            </a:endParaRPr>
          </a:p>
        </p:txBody>
      </p:sp>
      <p:pic>
        <p:nvPicPr>
          <p:cNvPr id="271" name="Google Shape;271;p24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2324106" y="1359727"/>
            <a:ext cx="795600" cy="814800"/>
          </a:xfrm>
          <a:prstGeom prst="ellipse">
            <a:avLst/>
          </a:prstGeom>
          <a:noFill/>
          <a:ln w="381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272" name="Google Shape;272;p24"/>
          <p:cNvSpPr txBox="1">
            <a:spLocks noGrp="1"/>
          </p:cNvSpPr>
          <p:nvPr>
            <p:ph type="title" idx="4294967295"/>
          </p:nvPr>
        </p:nvSpPr>
        <p:spPr>
          <a:xfrm>
            <a:off x="3118641" y="3149747"/>
            <a:ext cx="919200" cy="522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 dirty="0">
                <a:solidFill>
                  <a:srgbClr val="FCFCFC"/>
                </a:solidFill>
                <a:latin typeface="Roboto Light"/>
                <a:ea typeface="Roboto Light"/>
                <a:cs typeface="Roboto Light"/>
                <a:sym typeface="Roboto Light"/>
              </a:rPr>
              <a:t>Meg</a:t>
            </a:r>
            <a:endParaRPr sz="1400" dirty="0">
              <a:solidFill>
                <a:srgbClr val="FCFCFC"/>
              </a:solidFill>
              <a:latin typeface="Roboto Light"/>
              <a:ea typeface="Roboto Light"/>
              <a:cs typeface="Roboto Light"/>
              <a:sym typeface="Roboto Light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 b="1" dirty="0" err="1">
                <a:solidFill>
                  <a:srgbClr val="FCFCFC"/>
                </a:solidFill>
                <a:latin typeface="Roboto"/>
                <a:ea typeface="Roboto"/>
                <a:cs typeface="Roboto"/>
                <a:sym typeface="Roboto"/>
              </a:rPr>
              <a:t>McMully</a:t>
            </a:r>
            <a:endParaRPr sz="1400" b="1" dirty="0">
              <a:solidFill>
                <a:srgbClr val="FCFCFC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73" name="Google Shape;273;p24"/>
          <p:cNvSpPr txBox="1">
            <a:spLocks noGrp="1"/>
          </p:cNvSpPr>
          <p:nvPr>
            <p:ph type="title" idx="4294967295"/>
          </p:nvPr>
        </p:nvSpPr>
        <p:spPr>
          <a:xfrm>
            <a:off x="5403867" y="3123822"/>
            <a:ext cx="1009200" cy="522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dirty="0">
                <a:solidFill>
                  <a:srgbClr val="FCFCFC"/>
                </a:solidFill>
                <a:latin typeface="Roboto Light"/>
                <a:ea typeface="Roboto Light"/>
                <a:cs typeface="Roboto Light"/>
                <a:sym typeface="Roboto Light"/>
              </a:rPr>
              <a:t>Bob</a:t>
            </a:r>
            <a:endParaRPr sz="1400" dirty="0">
              <a:solidFill>
                <a:srgbClr val="FCFCFC"/>
              </a:solidFill>
              <a:latin typeface="Roboto Light"/>
              <a:ea typeface="Roboto Light"/>
              <a:cs typeface="Roboto Light"/>
              <a:sym typeface="Roboto Light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 b="1" dirty="0">
                <a:solidFill>
                  <a:srgbClr val="FCFCFC"/>
                </a:solidFill>
                <a:latin typeface="Roboto"/>
                <a:ea typeface="Roboto"/>
                <a:cs typeface="Roboto"/>
                <a:sym typeface="Roboto"/>
              </a:rPr>
              <a:t>Money</a:t>
            </a:r>
            <a:endParaRPr sz="1400" b="1" dirty="0">
              <a:solidFill>
                <a:srgbClr val="FCFCFC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0" name="Google Shape;355;p27">
            <a:extLst>
              <a:ext uri="{FF2B5EF4-FFF2-40B4-BE49-F238E27FC236}">
                <a16:creationId xmlns:a16="http://schemas.microsoft.com/office/drawing/2014/main" id="{397444DF-2057-B942-830F-D7D379C40923}"/>
              </a:ext>
            </a:extLst>
          </p:cNvPr>
          <p:cNvSpPr txBox="1">
            <a:spLocks/>
          </p:cNvSpPr>
          <p:nvPr/>
        </p:nvSpPr>
        <p:spPr>
          <a:xfrm>
            <a:off x="994256" y="550551"/>
            <a:ext cx="7225393" cy="572700"/>
          </a:xfrm>
          <a:prstGeom prst="rect">
            <a:avLst/>
          </a:prstGeom>
        </p:spPr>
        <p:txBody>
          <a:bodyPr spcFirstLastPara="1" wrap="square" lIns="91425" tIns="91425" rIns="72850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n-US" sz="1600" b="1" dirty="0">
                <a:solidFill>
                  <a:srgbClr val="172D53"/>
                </a:solidFill>
                <a:latin typeface="Roboto"/>
                <a:ea typeface="Roboto"/>
                <a:cs typeface="Roboto"/>
                <a:sym typeface="Roboto"/>
              </a:rPr>
              <a:t>LIST THE IMPORTANT MEMBERS. </a:t>
            </a:r>
          </a:p>
          <a:p>
            <a:pPr algn="ctr"/>
            <a:r>
              <a:rPr lang="en-US" sz="1600" b="1" dirty="0">
                <a:solidFill>
                  <a:srgbClr val="172D53"/>
                </a:solidFill>
                <a:latin typeface="Roboto"/>
                <a:ea typeface="Roboto"/>
                <a:cs typeface="Roboto"/>
                <a:sym typeface="Roboto"/>
              </a:rPr>
              <a:t>TALK NICE ABOUT YOU AND YOUR EXPERIENCE TO GET THE JOB DONE.</a:t>
            </a:r>
          </a:p>
        </p:txBody>
      </p:sp>
    </p:spTree>
  </p:cSld>
  <p:clrMapOvr>
    <a:masterClrMapping/>
  </p:clrMapOvr>
  <p:transition spd="slow">
    <p:push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" name="Google Shape;299;p25"/>
          <p:cNvSpPr txBox="1">
            <a:spLocks noGrp="1"/>
          </p:cNvSpPr>
          <p:nvPr>
            <p:ph type="title" idx="4294967295"/>
          </p:nvPr>
        </p:nvSpPr>
        <p:spPr>
          <a:xfrm>
            <a:off x="2980475" y="148175"/>
            <a:ext cx="3183000" cy="436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b="1" dirty="0">
                <a:solidFill>
                  <a:srgbClr val="172D53"/>
                </a:solidFill>
                <a:latin typeface="Poppins"/>
                <a:ea typeface="Poppins"/>
                <a:cs typeface="Poppins"/>
                <a:sym typeface="Poppins"/>
              </a:rPr>
              <a:t>COMPETITION</a:t>
            </a:r>
            <a:endParaRPr sz="3000" b="1" dirty="0">
              <a:solidFill>
                <a:srgbClr val="172D53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46" name="Google Shape;355;p27">
            <a:extLst>
              <a:ext uri="{FF2B5EF4-FFF2-40B4-BE49-F238E27FC236}">
                <a16:creationId xmlns:a16="http://schemas.microsoft.com/office/drawing/2014/main" id="{09E6ACB7-8235-8248-AC4C-CDBA1C4725A2}"/>
              </a:ext>
            </a:extLst>
          </p:cNvPr>
          <p:cNvSpPr txBox="1">
            <a:spLocks/>
          </p:cNvSpPr>
          <p:nvPr/>
        </p:nvSpPr>
        <p:spPr>
          <a:xfrm>
            <a:off x="2291175" y="567022"/>
            <a:ext cx="4500300" cy="406800"/>
          </a:xfrm>
          <a:prstGeom prst="rect">
            <a:avLst/>
          </a:prstGeom>
        </p:spPr>
        <p:txBody>
          <a:bodyPr spcFirstLastPara="1" wrap="square" lIns="91425" tIns="91425" rIns="72850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n-US" sz="1600" b="1" dirty="0">
                <a:solidFill>
                  <a:srgbClr val="172D53"/>
                </a:solidFill>
                <a:latin typeface="Roboto"/>
                <a:ea typeface="Roboto"/>
                <a:cs typeface="Roboto"/>
                <a:sym typeface="Roboto"/>
              </a:rPr>
              <a:t>WHO ARE THEY? WHY ARE YOU BETTER?</a:t>
            </a:r>
          </a:p>
        </p:txBody>
      </p:sp>
      <p:sp>
        <p:nvSpPr>
          <p:cNvPr id="47" name="Google Shape;355;p27">
            <a:extLst>
              <a:ext uri="{FF2B5EF4-FFF2-40B4-BE49-F238E27FC236}">
                <a16:creationId xmlns:a16="http://schemas.microsoft.com/office/drawing/2014/main" id="{2D6E4A4E-1E3D-5D41-9B84-2450A2A87881}"/>
              </a:ext>
            </a:extLst>
          </p:cNvPr>
          <p:cNvSpPr txBox="1">
            <a:spLocks/>
          </p:cNvSpPr>
          <p:nvPr/>
        </p:nvSpPr>
        <p:spPr>
          <a:xfrm>
            <a:off x="4803187" y="3185046"/>
            <a:ext cx="3103684" cy="1495783"/>
          </a:xfrm>
          <a:prstGeom prst="rect">
            <a:avLst/>
          </a:prstGeom>
        </p:spPr>
        <p:txBody>
          <a:bodyPr spcFirstLastPara="1" wrap="square" lIns="91425" tIns="91425" rIns="72850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n-US" sz="1600" dirty="0">
                <a:solidFill>
                  <a:srgbClr val="172D53"/>
                </a:solidFill>
                <a:latin typeface="Roboto"/>
                <a:ea typeface="Roboto"/>
                <a:cs typeface="Roboto"/>
                <a:sym typeface="Roboto"/>
              </a:rPr>
              <a:t>Summarization of their product. Express how your product differs in 1-2 sentences.</a:t>
            </a:r>
          </a:p>
        </p:txBody>
      </p:sp>
      <p:sp>
        <p:nvSpPr>
          <p:cNvPr id="48" name="Google Shape;355;p27">
            <a:extLst>
              <a:ext uri="{FF2B5EF4-FFF2-40B4-BE49-F238E27FC236}">
                <a16:creationId xmlns:a16="http://schemas.microsoft.com/office/drawing/2014/main" id="{4AD307EB-C19E-C843-BDE5-8CF783EF2BDC}"/>
              </a:ext>
            </a:extLst>
          </p:cNvPr>
          <p:cNvSpPr txBox="1">
            <a:spLocks/>
          </p:cNvSpPr>
          <p:nvPr/>
        </p:nvSpPr>
        <p:spPr>
          <a:xfrm>
            <a:off x="968855" y="3183118"/>
            <a:ext cx="3103684" cy="1123805"/>
          </a:xfrm>
          <a:prstGeom prst="rect">
            <a:avLst/>
          </a:prstGeom>
        </p:spPr>
        <p:txBody>
          <a:bodyPr spcFirstLastPara="1" wrap="square" lIns="91425" tIns="91425" rIns="72850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n-US" sz="1600" dirty="0">
                <a:solidFill>
                  <a:srgbClr val="172D53"/>
                </a:solidFill>
                <a:latin typeface="Roboto"/>
                <a:ea typeface="Roboto"/>
                <a:cs typeface="Roboto"/>
                <a:sym typeface="Roboto"/>
              </a:rPr>
              <a:t>Summarization of their product. Express how your product differs in 1-2 sentences.</a:t>
            </a:r>
          </a:p>
        </p:txBody>
      </p:sp>
      <p:sp>
        <p:nvSpPr>
          <p:cNvPr id="49" name="Google Shape;355;p27">
            <a:extLst>
              <a:ext uri="{FF2B5EF4-FFF2-40B4-BE49-F238E27FC236}">
                <a16:creationId xmlns:a16="http://schemas.microsoft.com/office/drawing/2014/main" id="{B08F0B59-8DD6-334C-81B3-B3E7A6DEE525}"/>
              </a:ext>
            </a:extLst>
          </p:cNvPr>
          <p:cNvSpPr txBox="1">
            <a:spLocks/>
          </p:cNvSpPr>
          <p:nvPr/>
        </p:nvSpPr>
        <p:spPr>
          <a:xfrm>
            <a:off x="131962" y="2674680"/>
            <a:ext cx="4500300" cy="305635"/>
          </a:xfrm>
          <a:prstGeom prst="rect">
            <a:avLst/>
          </a:prstGeom>
        </p:spPr>
        <p:txBody>
          <a:bodyPr spcFirstLastPara="1" wrap="square" lIns="91425" tIns="91425" rIns="72850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n-US" sz="1600" b="1" dirty="0">
                <a:solidFill>
                  <a:srgbClr val="172D53"/>
                </a:solidFill>
                <a:latin typeface="Roboto"/>
                <a:ea typeface="Roboto"/>
                <a:cs typeface="Roboto"/>
                <a:sym typeface="Roboto"/>
              </a:rPr>
              <a:t>#1 COMPETITOR</a:t>
            </a:r>
          </a:p>
        </p:txBody>
      </p:sp>
      <p:sp>
        <p:nvSpPr>
          <p:cNvPr id="50" name="Google Shape;355;p27">
            <a:extLst>
              <a:ext uri="{FF2B5EF4-FFF2-40B4-BE49-F238E27FC236}">
                <a16:creationId xmlns:a16="http://schemas.microsoft.com/office/drawing/2014/main" id="{6141001E-C6E1-214F-86D7-C8E346EF1F2C}"/>
              </a:ext>
            </a:extLst>
          </p:cNvPr>
          <p:cNvSpPr txBox="1">
            <a:spLocks/>
          </p:cNvSpPr>
          <p:nvPr/>
        </p:nvSpPr>
        <p:spPr>
          <a:xfrm>
            <a:off x="4072539" y="2674917"/>
            <a:ext cx="4500300" cy="406800"/>
          </a:xfrm>
          <a:prstGeom prst="rect">
            <a:avLst/>
          </a:prstGeom>
        </p:spPr>
        <p:txBody>
          <a:bodyPr spcFirstLastPara="1" wrap="square" lIns="91425" tIns="91425" rIns="72850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n-US" sz="1600" b="1" dirty="0">
                <a:solidFill>
                  <a:srgbClr val="172D53"/>
                </a:solidFill>
                <a:latin typeface="Roboto"/>
                <a:ea typeface="Roboto"/>
                <a:cs typeface="Roboto"/>
                <a:sym typeface="Roboto"/>
              </a:rPr>
              <a:t>#2 COMPETITOR</a:t>
            </a:r>
          </a:p>
        </p:txBody>
      </p:sp>
      <p:sp>
        <p:nvSpPr>
          <p:cNvPr id="2" name="Oval 1">
            <a:extLst>
              <a:ext uri="{FF2B5EF4-FFF2-40B4-BE49-F238E27FC236}">
                <a16:creationId xmlns:a16="http://schemas.microsoft.com/office/drawing/2014/main" id="{E61DE023-C37D-6242-9428-57FB001D1701}"/>
              </a:ext>
            </a:extLst>
          </p:cNvPr>
          <p:cNvSpPr/>
          <p:nvPr/>
        </p:nvSpPr>
        <p:spPr>
          <a:xfrm>
            <a:off x="1858115" y="1251235"/>
            <a:ext cx="1217586" cy="121758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Oval 53">
            <a:extLst>
              <a:ext uri="{FF2B5EF4-FFF2-40B4-BE49-F238E27FC236}">
                <a16:creationId xmlns:a16="http://schemas.microsoft.com/office/drawing/2014/main" id="{501E74DA-7D5B-EC4F-82B1-9BB1EC337237}"/>
              </a:ext>
            </a:extLst>
          </p:cNvPr>
          <p:cNvSpPr/>
          <p:nvPr/>
        </p:nvSpPr>
        <p:spPr>
          <a:xfrm>
            <a:off x="5746236" y="1251235"/>
            <a:ext cx="1217586" cy="121758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slow">
    <p:push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6" name="Google Shape;336;p26"/>
          <p:cNvSpPr txBox="1">
            <a:spLocks noGrp="1"/>
          </p:cNvSpPr>
          <p:nvPr>
            <p:ph type="title"/>
          </p:nvPr>
        </p:nvSpPr>
        <p:spPr>
          <a:xfrm>
            <a:off x="1908325" y="611456"/>
            <a:ext cx="5327400" cy="436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b="1" dirty="0">
                <a:solidFill>
                  <a:srgbClr val="172D53"/>
                </a:solidFill>
                <a:latin typeface="Poppins"/>
                <a:ea typeface="Poppins"/>
                <a:cs typeface="Poppins"/>
                <a:sym typeface="Poppins"/>
              </a:rPr>
              <a:t>FINANCIALS</a:t>
            </a:r>
            <a:endParaRPr sz="3000" b="1" dirty="0">
              <a:solidFill>
                <a:srgbClr val="172D53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19" name="Google Shape;355;p27">
            <a:extLst>
              <a:ext uri="{FF2B5EF4-FFF2-40B4-BE49-F238E27FC236}">
                <a16:creationId xmlns:a16="http://schemas.microsoft.com/office/drawing/2014/main" id="{2C70BE29-3BFD-3A41-91FA-D173908A676C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2291175" y="988765"/>
            <a:ext cx="4500300" cy="406800"/>
          </a:xfrm>
          <a:prstGeom prst="rect">
            <a:avLst/>
          </a:prstGeom>
        </p:spPr>
        <p:txBody>
          <a:bodyPr spcFirstLastPara="1" wrap="square" lIns="91425" tIns="91425" rIns="72850" bIns="91425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b="1" dirty="0">
                <a:solidFill>
                  <a:srgbClr val="172D53"/>
                </a:solidFill>
                <a:latin typeface="Roboto"/>
                <a:ea typeface="Roboto"/>
                <a:cs typeface="Roboto"/>
                <a:sym typeface="Roboto"/>
              </a:rPr>
              <a:t>WHAT’S YOUR CURRENT SITUATION?</a:t>
            </a:r>
            <a:endParaRPr sz="1600" b="1" dirty="0">
              <a:solidFill>
                <a:srgbClr val="172D53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" name="Google Shape;71;p15">
            <a:extLst>
              <a:ext uri="{FF2B5EF4-FFF2-40B4-BE49-F238E27FC236}">
                <a16:creationId xmlns:a16="http://schemas.microsoft.com/office/drawing/2014/main" id="{1A28778D-7BDD-4E4F-AFBC-4A021B658111}"/>
              </a:ext>
            </a:extLst>
          </p:cNvPr>
          <p:cNvSpPr txBox="1">
            <a:spLocks/>
          </p:cNvSpPr>
          <p:nvPr/>
        </p:nvSpPr>
        <p:spPr>
          <a:xfrm>
            <a:off x="610875" y="1973736"/>
            <a:ext cx="7923000" cy="177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●"/>
              <a:defRPr sz="1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 algn="ctr">
              <a:spcAft>
                <a:spcPts val="1000"/>
              </a:spcAft>
              <a:buClr>
                <a:schemeClr val="dk1"/>
              </a:buClr>
              <a:buSzPts val="1100"/>
              <a:buNone/>
            </a:pPr>
            <a:r>
              <a:rPr lang="en-US" sz="2300" dirty="0">
                <a:solidFill>
                  <a:srgbClr val="172D53"/>
                </a:solidFill>
                <a:latin typeface="Roboto"/>
                <a:ea typeface="Roboto"/>
                <a:cs typeface="Roboto"/>
                <a:sym typeface="Roboto"/>
              </a:rPr>
              <a:t>What are you going to be using this funding for? Provide a percentage breakdown of your expenses and use of funds (e.g. business operations, legal, marketing, reserve).</a:t>
            </a:r>
          </a:p>
          <a:p>
            <a:pPr marL="0" indent="0" algn="ctr">
              <a:spcAft>
                <a:spcPts val="1000"/>
              </a:spcAft>
              <a:buClr>
                <a:schemeClr val="dk1"/>
              </a:buClr>
              <a:buSzPts val="1100"/>
              <a:buNone/>
            </a:pPr>
            <a:r>
              <a:rPr lang="en-US" sz="1600" dirty="0">
                <a:solidFill>
                  <a:srgbClr val="172D53"/>
                </a:solidFill>
                <a:latin typeface="Roboto"/>
                <a:ea typeface="Roboto"/>
                <a:cs typeface="Roboto"/>
                <a:sym typeface="Roboto"/>
              </a:rPr>
              <a:t>Note: Consult with your financial and legal advisors regarding this statement.</a:t>
            </a:r>
          </a:p>
        </p:txBody>
      </p:sp>
    </p:spTree>
  </p:cSld>
  <p:clrMapOvr>
    <a:masterClrMapping/>
  </p:clrMapOvr>
  <p:transition spd="slow">
    <p:push/>
  </p:transition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10768</TotalTime>
  <Words>424</Words>
  <Application>Microsoft Macintosh PowerPoint</Application>
  <PresentationFormat>On-screen Show (16:9)</PresentationFormat>
  <Paragraphs>70</Paragraphs>
  <Slides>11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7" baseType="lpstr">
      <vt:lpstr>Poppins</vt:lpstr>
      <vt:lpstr>Poppins ExtraBold</vt:lpstr>
      <vt:lpstr>Arial</vt:lpstr>
      <vt:lpstr>Roboto</vt:lpstr>
      <vt:lpstr>Roboto Light</vt:lpstr>
      <vt:lpstr>Simple Light</vt:lpstr>
      <vt:lpstr>PowerPoint Presentation</vt:lpstr>
      <vt:lpstr>THE PROBLEM</vt:lpstr>
      <vt:lpstr>THE SOLUTION</vt:lpstr>
      <vt:lpstr>PRODUCT</vt:lpstr>
      <vt:lpstr>MARKET SIZE / VALIDATION</vt:lpstr>
      <vt:lpstr>TRACTION</vt:lpstr>
      <vt:lpstr>Steve Smith</vt:lpstr>
      <vt:lpstr>COMPETITION</vt:lpstr>
      <vt:lpstr>FINANCIALS</vt:lpstr>
      <vt:lpstr>CURRENT RAISE</vt:lpstr>
      <vt:lpstr>contact@info.com www.company.com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Jim Crawford</cp:lastModifiedBy>
  <cp:revision>8</cp:revision>
  <dcterms:modified xsi:type="dcterms:W3CDTF">2020-08-21T20:54:42Z</dcterms:modified>
</cp:coreProperties>
</file>